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4"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5143500" cx="9144000"/>
  <p:notesSz cx="6858000" cy="9144000"/>
  <p:embeddedFontLst>
    <p:embeddedFont>
      <p:font typeface="Proxima Nova"/>
      <p:regular r:id="rId21"/>
      <p:bold r:id="rId22"/>
      <p:italic r:id="rId23"/>
      <p:boldItalic r:id="rId24"/>
    </p:embeddedFont>
    <p:embeddedFont>
      <p:font typeface="Arial Narrow"/>
      <p:regular r:id="rId25"/>
      <p:bold r:id="rId26"/>
      <p:italic r:id="rId27"/>
      <p:boldItalic r:id="rId28"/>
    </p:embeddedFont>
    <p:embeddedFont>
      <p:font typeface="Open Sans"/>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383FC95-3B93-4161-A7A9-40DB68491B4F}">
  <a:tblStyle styleId="{3383FC95-3B93-4161-A7A9-40DB68491B4F}"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font" Target="fonts/ProximaNova-bold.fntdata"/><Relationship Id="rId21" Type="http://schemas.openxmlformats.org/officeDocument/2006/relationships/font" Target="fonts/ProximaNova-regular.fntdata"/><Relationship Id="rId24" Type="http://schemas.openxmlformats.org/officeDocument/2006/relationships/font" Target="fonts/ProximaNova-boldItalic.fntdata"/><Relationship Id="rId23" Type="http://schemas.openxmlformats.org/officeDocument/2006/relationships/font" Target="fonts/ProximaNova-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ArialNarrow-bold.fntdata"/><Relationship Id="rId25" Type="http://schemas.openxmlformats.org/officeDocument/2006/relationships/font" Target="fonts/ArialNarrow-regular.fntdata"/><Relationship Id="rId28" Type="http://schemas.openxmlformats.org/officeDocument/2006/relationships/font" Target="fonts/ArialNarrow-boldItalic.fntdata"/><Relationship Id="rId27" Type="http://schemas.openxmlformats.org/officeDocument/2006/relationships/font" Target="fonts/ArialNarrow-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OpenSans-regular.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OpenSans-italic.fntdata"/><Relationship Id="rId30" Type="http://schemas.openxmlformats.org/officeDocument/2006/relationships/font" Target="fonts/OpenSans-bold.fntdata"/><Relationship Id="rId11" Type="http://schemas.openxmlformats.org/officeDocument/2006/relationships/slide" Target="slides/slide5.xml"/><Relationship Id="rId10" Type="http://schemas.openxmlformats.org/officeDocument/2006/relationships/slide" Target="slides/slide4.xml"/><Relationship Id="rId32" Type="http://schemas.openxmlformats.org/officeDocument/2006/relationships/font" Target="fonts/OpenSans-boldItalic.fntdata"/><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6" name="Google Shape;8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0cfe981ed2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0cfe981ed2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0cfe981ed2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30cfe981ed2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30d0e4bc8a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30d0e4bc8a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0d0e4bc8a4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30d0e4bc8a4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0" name="Google Shape;17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Note for Mark: Risk Assessment Tools: https://www.nist.gov/itl/applied-cybersecurity/privacy-engineering/collaboration-space/focus-areas/risk-assessment/tools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0" name="Google Shape;10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Executive Order on Improving the Nation’s Cybersecurity</a:t>
            </a:r>
            <a:endParaRPr/>
          </a:p>
          <a:p>
            <a:pPr indent="0" lvl="0" marL="0" rtl="0" algn="l">
              <a:lnSpc>
                <a:spcPct val="100000"/>
              </a:lnSpc>
              <a:spcBef>
                <a:spcPts val="0"/>
              </a:spcBef>
              <a:spcAft>
                <a:spcPts val="0"/>
              </a:spcAft>
              <a:buSzPts val="1100"/>
              <a:buNone/>
            </a:pPr>
            <a:r>
              <a:rPr lang="en-US"/>
              <a:t>https://www.whitehouse.gov/briefing-room/presidential-actions/2021/05/12/executive-order-on-improving-the-nations-cybersecurity/</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US"/>
              <a:t>“The United States faces persistent and increasingly sophisticated malicious cyber campaigns that threaten the public sector, the private sector, and ultimately the American people’s security and privacy.  The Federal Government must improve its efforts to identify, deter, protect against, detect, and respond to these actions and actors.  The Federal Government must also carefully examine what occurred during any major cyber incident and apply lessons learned.  But cybersecurity requires more than government action.  Protecting our Nation from malicious cyber actors requires the Federal Government to partner with the private sector.  The private sector must adapt to the continuously changing threat environment, ensure its products are built and operate securely, and partner with the Federal Government to foster a more secure cyberspace.”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0cfe981ed2_0_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7" name="Google Shape;107;g30cfe981ed2_0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Executive Order on Improving the Nation’s Cybersecurity</a:t>
            </a:r>
            <a:endParaRPr/>
          </a:p>
          <a:p>
            <a:pPr indent="0" lvl="0" marL="0" rtl="0" algn="l">
              <a:lnSpc>
                <a:spcPct val="100000"/>
              </a:lnSpc>
              <a:spcBef>
                <a:spcPts val="0"/>
              </a:spcBef>
              <a:spcAft>
                <a:spcPts val="0"/>
              </a:spcAft>
              <a:buSzPts val="1100"/>
              <a:buNone/>
            </a:pPr>
            <a:r>
              <a:rPr lang="en-US"/>
              <a:t>https://www.whitehouse.gov/briefing-room/presidential-actions/2021/05/12/executive-order-on-improving-the-nations-cybersecurity/</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US"/>
              <a:t>“The United States faces persistent and increasingly sophisticated malicious cyber campaigns that threaten the public sector, the private sector, and ultimately the American people’s security and privacy.  The Federal Government must improve its efforts to identify, deter, protect against, detect, and respond to these actions and actors.  The Federal Government must also carefully examine what occurred during any major cyber incident and apply lessons learned.  But cybersecurity requires more than government action.  Protecting our Nation from malicious cyber actors requires the Federal Government to partner with the private sector.  The private sector must adapt to the continuously changing threat environment, ensure its products are built and operate securely, and partner with the Federal Government to foster a more secure cyberspace.”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0d0e4bc8a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0d0e4bc8a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0d0e4bc8a4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0d0e4bc8a4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0cfe981ed2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30cfe981ed2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0cfe981ed2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30cfe981ed2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0cfe981ed2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0cfe981ed2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2"/>
        </a:solidFill>
      </p:bgPr>
    </p:bg>
    <p:spTree>
      <p:nvGrpSpPr>
        <p:cNvPr id="13" name="Shape 13"/>
        <p:cNvGrpSpPr/>
        <p:nvPr/>
      </p:nvGrpSpPr>
      <p:grpSpPr>
        <a:xfrm>
          <a:off x="0" y="0"/>
          <a:ext cx="0" cy="0"/>
          <a:chOff x="0" y="0"/>
          <a:chExt cx="0" cy="0"/>
        </a:xfrm>
      </p:grpSpPr>
      <p:sp>
        <p:nvSpPr>
          <p:cNvPr id="14" name="Google Shape;14;p2"/>
          <p:cNvSpPr/>
          <p:nvPr/>
        </p:nvSpPr>
        <p:spPr>
          <a:xfrm>
            <a:off x="7655650" y="74800"/>
            <a:ext cx="1385400" cy="1290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2"/>
          <p:cNvSpPr txBox="1"/>
          <p:nvPr>
            <p:ph type="ctrTitle"/>
          </p:nvPr>
        </p:nvSpPr>
        <p:spPr>
          <a:xfrm>
            <a:off x="851625" y="2154892"/>
            <a:ext cx="7721700" cy="16458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chemeClr val="lt1"/>
              </a:buClr>
              <a:buSzPts val="4800"/>
              <a:buFont typeface="Cambria"/>
              <a:buNone/>
              <a:defRPr i="0" sz="4800" u="none" cap="none" strike="noStrike">
                <a:solidFill>
                  <a:schemeClr val="lt1"/>
                </a:solidFill>
                <a:latin typeface="Cambria"/>
                <a:ea typeface="Cambria"/>
                <a:cs typeface="Cambria"/>
                <a:sym typeface="Cambria"/>
              </a:defRPr>
            </a:lvl1pPr>
            <a:lvl2pPr lvl="1" marR="0" algn="l">
              <a:lnSpc>
                <a:spcPct val="100000"/>
              </a:lnSpc>
              <a:spcBef>
                <a:spcPts val="0"/>
              </a:spcBef>
              <a:spcAft>
                <a:spcPts val="0"/>
              </a:spcAft>
              <a:buSzPts val="1400"/>
              <a:buFont typeface="Open Sans"/>
              <a:buChar char="○"/>
              <a:defRPr>
                <a:latin typeface="Open Sans"/>
                <a:ea typeface="Open Sans"/>
                <a:cs typeface="Open Sans"/>
                <a:sym typeface="Open Sans"/>
              </a:defRPr>
            </a:lvl2pPr>
            <a:lvl3pPr lvl="2" marR="0" algn="l">
              <a:lnSpc>
                <a:spcPct val="100000"/>
              </a:lnSpc>
              <a:spcBef>
                <a:spcPts val="0"/>
              </a:spcBef>
              <a:spcAft>
                <a:spcPts val="0"/>
              </a:spcAft>
              <a:buSzPts val="1400"/>
              <a:buFont typeface="Open Sans"/>
              <a:buChar char="■"/>
              <a:defRPr>
                <a:latin typeface="Open Sans"/>
                <a:ea typeface="Open Sans"/>
                <a:cs typeface="Open Sans"/>
                <a:sym typeface="Open Sans"/>
              </a:defRPr>
            </a:lvl3pPr>
            <a:lvl4pPr lvl="3" marR="0" algn="l">
              <a:lnSpc>
                <a:spcPct val="100000"/>
              </a:lnSpc>
              <a:spcBef>
                <a:spcPts val="0"/>
              </a:spcBef>
              <a:spcAft>
                <a:spcPts val="0"/>
              </a:spcAft>
              <a:buSzPts val="1400"/>
              <a:buFont typeface="Open Sans"/>
              <a:buChar char="●"/>
              <a:defRPr>
                <a:latin typeface="Open Sans"/>
                <a:ea typeface="Open Sans"/>
                <a:cs typeface="Open Sans"/>
                <a:sym typeface="Open Sans"/>
              </a:defRPr>
            </a:lvl4pPr>
            <a:lvl5pPr lvl="4" marR="0" algn="l">
              <a:lnSpc>
                <a:spcPct val="100000"/>
              </a:lnSpc>
              <a:spcBef>
                <a:spcPts val="0"/>
              </a:spcBef>
              <a:spcAft>
                <a:spcPts val="0"/>
              </a:spcAft>
              <a:buSzPts val="1400"/>
              <a:buFont typeface="Open Sans"/>
              <a:buChar char="○"/>
              <a:defRPr>
                <a:latin typeface="Open Sans"/>
                <a:ea typeface="Open Sans"/>
                <a:cs typeface="Open Sans"/>
                <a:sym typeface="Open Sans"/>
              </a:defRPr>
            </a:lvl5pPr>
            <a:lvl6pPr lvl="5" marR="0" algn="l">
              <a:lnSpc>
                <a:spcPct val="100000"/>
              </a:lnSpc>
              <a:spcBef>
                <a:spcPts val="0"/>
              </a:spcBef>
              <a:spcAft>
                <a:spcPts val="0"/>
              </a:spcAft>
              <a:buSzPts val="1400"/>
              <a:buFont typeface="Open Sans"/>
              <a:buChar char="■"/>
              <a:defRPr>
                <a:latin typeface="Open Sans"/>
                <a:ea typeface="Open Sans"/>
                <a:cs typeface="Open Sans"/>
                <a:sym typeface="Open Sans"/>
              </a:defRPr>
            </a:lvl6pPr>
            <a:lvl7pPr lvl="6" marR="0" algn="l">
              <a:lnSpc>
                <a:spcPct val="100000"/>
              </a:lnSpc>
              <a:spcBef>
                <a:spcPts val="0"/>
              </a:spcBef>
              <a:spcAft>
                <a:spcPts val="0"/>
              </a:spcAft>
              <a:buSzPts val="1400"/>
              <a:buFont typeface="Open Sans"/>
              <a:buChar char="●"/>
              <a:defRPr>
                <a:latin typeface="Open Sans"/>
                <a:ea typeface="Open Sans"/>
                <a:cs typeface="Open Sans"/>
                <a:sym typeface="Open Sans"/>
              </a:defRPr>
            </a:lvl7pPr>
            <a:lvl8pPr lvl="7" marR="0" algn="l">
              <a:lnSpc>
                <a:spcPct val="100000"/>
              </a:lnSpc>
              <a:spcBef>
                <a:spcPts val="0"/>
              </a:spcBef>
              <a:spcAft>
                <a:spcPts val="0"/>
              </a:spcAft>
              <a:buSzPts val="1400"/>
              <a:buFont typeface="Open Sans"/>
              <a:buChar char="○"/>
              <a:defRPr>
                <a:latin typeface="Open Sans"/>
                <a:ea typeface="Open Sans"/>
                <a:cs typeface="Open Sans"/>
                <a:sym typeface="Open Sans"/>
              </a:defRPr>
            </a:lvl8pPr>
            <a:lvl9pPr lvl="8" marR="0" algn="l">
              <a:lnSpc>
                <a:spcPct val="100000"/>
              </a:lnSpc>
              <a:spcBef>
                <a:spcPts val="0"/>
              </a:spcBef>
              <a:spcAft>
                <a:spcPts val="0"/>
              </a:spcAft>
              <a:buSzPts val="1400"/>
              <a:buFont typeface="Open Sans"/>
              <a:buChar char="■"/>
              <a:defRPr>
                <a:latin typeface="Open Sans"/>
                <a:ea typeface="Open Sans"/>
                <a:cs typeface="Open Sans"/>
                <a:sym typeface="Open Sans"/>
              </a:defRPr>
            </a:lvl9pPr>
          </a:lstStyle>
          <a:p/>
        </p:txBody>
      </p:sp>
      <p:sp>
        <p:nvSpPr>
          <p:cNvPr id="16" name="Google Shape;16;p2"/>
          <p:cNvSpPr txBox="1"/>
          <p:nvPr>
            <p:ph idx="1" type="subTitle"/>
          </p:nvPr>
        </p:nvSpPr>
        <p:spPr>
          <a:xfrm>
            <a:off x="889025" y="3800588"/>
            <a:ext cx="7721700" cy="6858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480"/>
              </a:spcBef>
              <a:spcAft>
                <a:spcPts val="0"/>
              </a:spcAft>
              <a:buClr>
                <a:srgbClr val="538CD5"/>
              </a:buClr>
              <a:buSzPts val="1400"/>
              <a:buNone/>
              <a:defRPr b="0" i="0" sz="2400" u="none" cap="none" strike="noStrike">
                <a:solidFill>
                  <a:srgbClr val="538CD5"/>
                </a:solidFill>
              </a:defRPr>
            </a:lvl1pPr>
            <a:lvl2pPr lvl="1" marR="0" algn="ctr">
              <a:lnSpc>
                <a:spcPct val="100000"/>
              </a:lnSpc>
              <a:spcBef>
                <a:spcPts val="400"/>
              </a:spcBef>
              <a:spcAft>
                <a:spcPts val="0"/>
              </a:spcAft>
              <a:buClr>
                <a:srgbClr val="888888"/>
              </a:buClr>
              <a:buSzPts val="1800"/>
              <a:buNone/>
              <a:defRPr b="0" i="0" sz="2000" u="none" cap="none" strike="noStrike">
                <a:solidFill>
                  <a:srgbClr val="888888"/>
                </a:solidFill>
              </a:defRPr>
            </a:lvl2pPr>
            <a:lvl3pPr lvl="2" marR="0" algn="ctr">
              <a:lnSpc>
                <a:spcPct val="100000"/>
              </a:lnSpc>
              <a:spcBef>
                <a:spcPts val="360"/>
              </a:spcBef>
              <a:spcAft>
                <a:spcPts val="0"/>
              </a:spcAft>
              <a:buClr>
                <a:srgbClr val="888888"/>
              </a:buClr>
              <a:buSzPts val="1600"/>
              <a:buNone/>
              <a:defRPr b="0" i="0" sz="1800" u="none" cap="none" strike="noStrike">
                <a:solidFill>
                  <a:srgbClr val="888888"/>
                </a:solidFill>
              </a:defRPr>
            </a:lvl3pPr>
            <a:lvl4pPr lvl="3" marR="0" algn="ctr">
              <a:lnSpc>
                <a:spcPct val="100000"/>
              </a:lnSpc>
              <a:spcBef>
                <a:spcPts val="320"/>
              </a:spcBef>
              <a:spcAft>
                <a:spcPts val="0"/>
              </a:spcAft>
              <a:buClr>
                <a:srgbClr val="888888"/>
              </a:buClr>
              <a:buSzPts val="1400"/>
              <a:buNone/>
              <a:defRPr b="0" i="0" sz="1600" u="none" cap="none" strike="noStrike">
                <a:solidFill>
                  <a:srgbClr val="888888"/>
                </a:solidFill>
              </a:defRPr>
            </a:lvl4pPr>
            <a:lvl5pPr lvl="4" marR="0" algn="ctr">
              <a:lnSpc>
                <a:spcPct val="100000"/>
              </a:lnSpc>
              <a:spcBef>
                <a:spcPts val="320"/>
              </a:spcBef>
              <a:spcAft>
                <a:spcPts val="0"/>
              </a:spcAft>
              <a:buClr>
                <a:srgbClr val="888888"/>
              </a:buClr>
              <a:buSzPts val="1200"/>
              <a:buNone/>
              <a:defRPr b="0" i="0" sz="1600" u="none" cap="none" strike="noStrike">
                <a:solidFill>
                  <a:srgbClr val="888888"/>
                </a:solidFill>
              </a:defRPr>
            </a:lvl5pPr>
            <a:lvl6pPr lvl="5" marR="0" algn="ctr">
              <a:lnSpc>
                <a:spcPct val="100000"/>
              </a:lnSpc>
              <a:spcBef>
                <a:spcPts val="400"/>
              </a:spcBef>
              <a:spcAft>
                <a:spcPts val="0"/>
              </a:spcAft>
              <a:buClr>
                <a:srgbClr val="888888"/>
              </a:buClr>
              <a:buSzPts val="1000"/>
              <a:buNone/>
              <a:defRPr b="0" i="0" sz="2000" u="none" cap="none" strike="noStrike">
                <a:solidFill>
                  <a:srgbClr val="888888"/>
                </a:solidFill>
              </a:defRPr>
            </a:lvl6pPr>
            <a:lvl7pPr lvl="6" marR="0" algn="ctr">
              <a:lnSpc>
                <a:spcPct val="100000"/>
              </a:lnSpc>
              <a:spcBef>
                <a:spcPts val="400"/>
              </a:spcBef>
              <a:spcAft>
                <a:spcPts val="0"/>
              </a:spcAft>
              <a:buClr>
                <a:srgbClr val="888888"/>
              </a:buClr>
              <a:buSzPts val="1000"/>
              <a:buNone/>
              <a:defRPr b="0" i="0" sz="2000" u="none" cap="none" strike="noStrike">
                <a:solidFill>
                  <a:srgbClr val="888888"/>
                </a:solidFill>
              </a:defRPr>
            </a:lvl7pPr>
            <a:lvl8pPr lvl="7" marR="0" algn="ctr">
              <a:lnSpc>
                <a:spcPct val="100000"/>
              </a:lnSpc>
              <a:spcBef>
                <a:spcPts val="400"/>
              </a:spcBef>
              <a:spcAft>
                <a:spcPts val="0"/>
              </a:spcAft>
              <a:buClr>
                <a:srgbClr val="888888"/>
              </a:buClr>
              <a:buSzPts val="900"/>
              <a:buNone/>
              <a:defRPr b="0" i="0" sz="2000" u="none" cap="none" strike="noStrike">
                <a:solidFill>
                  <a:srgbClr val="888888"/>
                </a:solidFill>
              </a:defRPr>
            </a:lvl8pPr>
            <a:lvl9pPr lvl="8" marR="0" algn="ctr">
              <a:lnSpc>
                <a:spcPct val="100000"/>
              </a:lnSpc>
              <a:spcBef>
                <a:spcPts val="400"/>
              </a:spcBef>
              <a:spcAft>
                <a:spcPts val="0"/>
              </a:spcAft>
              <a:buClr>
                <a:srgbClr val="888888"/>
              </a:buClr>
              <a:buSzPts val="900"/>
              <a:buNone/>
              <a:defRPr b="0" i="0" sz="2000" u="none" cap="none" strike="noStrike">
                <a:solidFill>
                  <a:srgbClr val="888888"/>
                </a:solidFill>
              </a:defRPr>
            </a:lvl9pPr>
          </a:lstStyle>
          <a:p/>
        </p:txBody>
      </p:sp>
      <p:cxnSp>
        <p:nvCxnSpPr>
          <p:cNvPr id="17" name="Google Shape;17;p2"/>
          <p:cNvCxnSpPr/>
          <p:nvPr/>
        </p:nvCxnSpPr>
        <p:spPr>
          <a:xfrm>
            <a:off x="481126" y="687727"/>
            <a:ext cx="7601700" cy="0"/>
          </a:xfrm>
          <a:prstGeom prst="straightConnector1">
            <a:avLst/>
          </a:prstGeom>
          <a:noFill/>
          <a:ln cap="flat" cmpd="sng" w="76200">
            <a:solidFill>
              <a:schemeClr val="dk2"/>
            </a:solidFill>
            <a:prstDash val="solid"/>
            <a:round/>
            <a:headEnd len="sm" w="sm" type="none"/>
            <a:tailEnd len="sm" w="sm" type="none"/>
          </a:ln>
        </p:spPr>
      </p:cxnSp>
      <p:pic>
        <p:nvPicPr>
          <p:cNvPr id="18" name="Google Shape;18;p2"/>
          <p:cNvPicPr preferRelativeResize="0"/>
          <p:nvPr/>
        </p:nvPicPr>
        <p:blipFill rotWithShape="1">
          <a:blip r:embed="rId2">
            <a:alphaModFix/>
          </a:blip>
          <a:srcRect b="0" l="0" r="0" t="0"/>
          <a:stretch/>
        </p:blipFill>
        <p:spPr>
          <a:xfrm>
            <a:off x="7985350" y="230700"/>
            <a:ext cx="914053" cy="914053"/>
          </a:xfrm>
          <a:prstGeom prst="rect">
            <a:avLst/>
          </a:prstGeom>
          <a:noFill/>
          <a:ln>
            <a:noFill/>
          </a:ln>
          <a:effectLst>
            <a:outerShdw blurRad="342900" rotWithShape="0" algn="bl" dir="10800000" dist="19050">
              <a:srgbClr val="000000">
                <a:alpha val="31372"/>
              </a:srgb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56" name="Shape 56"/>
        <p:cNvGrpSpPr/>
        <p:nvPr/>
      </p:nvGrpSpPr>
      <p:grpSpPr>
        <a:xfrm>
          <a:off x="0" y="0"/>
          <a:ext cx="0" cy="0"/>
          <a:chOff x="0" y="0"/>
          <a:chExt cx="0" cy="0"/>
        </a:xfrm>
      </p:grpSpPr>
      <p:sp>
        <p:nvSpPr>
          <p:cNvPr id="57" name="Google Shape;57;p11"/>
          <p:cNvSpPr txBox="1"/>
          <p:nvPr>
            <p:ph type="ctrTitle"/>
          </p:nvPr>
        </p:nvSpPr>
        <p:spPr>
          <a:xfrm>
            <a:off x="685800" y="1597819"/>
            <a:ext cx="7772400" cy="11025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3600"/>
              <a:buNone/>
              <a:defRPr b="1"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9pPr>
          </a:lstStyle>
          <a:p/>
        </p:txBody>
      </p:sp>
      <p:sp>
        <p:nvSpPr>
          <p:cNvPr id="58" name="Google Shape;58;p11"/>
          <p:cNvSpPr txBox="1"/>
          <p:nvPr>
            <p:ph idx="1" type="subTitle"/>
          </p:nvPr>
        </p:nvSpPr>
        <p:spPr>
          <a:xfrm>
            <a:off x="685800" y="2914650"/>
            <a:ext cx="7086600" cy="13146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560"/>
              </a:spcBef>
              <a:spcAft>
                <a:spcPts val="0"/>
              </a:spcAft>
              <a:buClr>
                <a:srgbClr val="666666"/>
              </a:buClr>
              <a:buSzPts val="2800"/>
              <a:buFont typeface="Cambria"/>
              <a:buNone/>
              <a:defRPr i="0" sz="2800" u="none" cap="none" strike="noStrike">
                <a:solidFill>
                  <a:srgbClr val="666666"/>
                </a:solidFill>
                <a:latin typeface="Cambria"/>
                <a:ea typeface="Cambria"/>
                <a:cs typeface="Cambria"/>
                <a:sym typeface="Cambria"/>
              </a:defRPr>
            </a:lvl1pPr>
            <a:lvl2pPr lvl="1" marR="0" algn="l">
              <a:lnSpc>
                <a:spcPct val="100000"/>
              </a:lnSpc>
              <a:spcBef>
                <a:spcPts val="480"/>
              </a:spcBef>
              <a:spcAft>
                <a:spcPts val="0"/>
              </a:spcAft>
              <a:buClr>
                <a:srgbClr val="666666"/>
              </a:buClr>
              <a:buSzPts val="2400"/>
              <a:buFont typeface="Cambria"/>
              <a:buNone/>
              <a:defRPr i="0" sz="2400" u="none" cap="none" strike="noStrike">
                <a:solidFill>
                  <a:srgbClr val="666666"/>
                </a:solidFill>
                <a:latin typeface="Cambria"/>
                <a:ea typeface="Cambria"/>
                <a:cs typeface="Cambria"/>
                <a:sym typeface="Cambria"/>
              </a:defRPr>
            </a:lvl2pPr>
            <a:lvl3pPr lvl="2"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3pPr>
            <a:lvl4pPr lvl="3"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4pPr>
            <a:lvl5pPr lvl="4"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5pPr>
            <a:lvl6pPr lvl="5"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6pPr>
            <a:lvl7pPr lvl="6"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7pPr>
            <a:lvl8pPr lvl="7"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8pPr>
            <a:lvl9pPr lvl="8"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9pPr>
          </a:lstStyle>
          <a:p/>
        </p:txBody>
      </p:sp>
      <p:sp>
        <p:nvSpPr>
          <p:cNvPr id="59" name="Google Shape;59;p11"/>
          <p:cNvSpPr txBox="1"/>
          <p:nvPr>
            <p:ph idx="12" type="sldNum"/>
          </p:nvPr>
        </p:nvSpPr>
        <p:spPr>
          <a:xfrm>
            <a:off x="7086600" y="4686300"/>
            <a:ext cx="1905000" cy="3429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200">
              <a:solidFill>
                <a:srgbClr val="888888"/>
              </a:solidFill>
              <a:latin typeface="Open Sans"/>
              <a:ea typeface="Open Sans"/>
              <a:cs typeface="Open Sans"/>
              <a:sym typeface="Open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0" name="Shape 60"/>
        <p:cNvGrpSpPr/>
        <p:nvPr/>
      </p:nvGrpSpPr>
      <p:grpSpPr>
        <a:xfrm>
          <a:off x="0" y="0"/>
          <a:ext cx="0" cy="0"/>
          <a:chOff x="0" y="0"/>
          <a:chExt cx="0" cy="0"/>
        </a:xfrm>
      </p:grpSpPr>
      <p:sp>
        <p:nvSpPr>
          <p:cNvPr id="61" name="Google Shape;61;p12"/>
          <p:cNvSpPr/>
          <p:nvPr/>
        </p:nvSpPr>
        <p:spPr>
          <a:xfrm>
            <a:off x="4572000" y="100"/>
            <a:ext cx="4572000" cy="5143500"/>
          </a:xfrm>
          <a:prstGeom prst="rect">
            <a:avLst/>
          </a:prstGeom>
          <a:solidFill>
            <a:srgbClr val="07376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62" name="Google Shape;62;p12"/>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3" name="Google Shape;63;p12"/>
          <p:cNvSpPr txBox="1"/>
          <p:nvPr>
            <p:ph type="title"/>
          </p:nvPr>
        </p:nvSpPr>
        <p:spPr>
          <a:xfrm>
            <a:off x="508000" y="1375600"/>
            <a:ext cx="3988800" cy="15519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3800"/>
              <a:buNone/>
              <a:defRPr sz="3800"/>
            </a:lvl1pPr>
            <a:lvl2pPr lvl="1" algn="ctr">
              <a:lnSpc>
                <a:spcPct val="100000"/>
              </a:lnSpc>
              <a:spcBef>
                <a:spcPts val="0"/>
              </a:spcBef>
              <a:spcAft>
                <a:spcPts val="0"/>
              </a:spcAft>
              <a:buSzPts val="3800"/>
              <a:buChar char="○"/>
              <a:defRPr sz="3800"/>
            </a:lvl2pPr>
            <a:lvl3pPr lvl="2" algn="ctr">
              <a:lnSpc>
                <a:spcPct val="100000"/>
              </a:lnSpc>
              <a:spcBef>
                <a:spcPts val="0"/>
              </a:spcBef>
              <a:spcAft>
                <a:spcPts val="0"/>
              </a:spcAft>
              <a:buSzPts val="3800"/>
              <a:buChar char="■"/>
              <a:defRPr sz="3800"/>
            </a:lvl3pPr>
            <a:lvl4pPr lvl="3" algn="ctr">
              <a:lnSpc>
                <a:spcPct val="100000"/>
              </a:lnSpc>
              <a:spcBef>
                <a:spcPts val="0"/>
              </a:spcBef>
              <a:spcAft>
                <a:spcPts val="0"/>
              </a:spcAft>
              <a:buSzPts val="3800"/>
              <a:buChar char="●"/>
              <a:defRPr sz="3800"/>
            </a:lvl4pPr>
            <a:lvl5pPr lvl="4" algn="ctr">
              <a:lnSpc>
                <a:spcPct val="100000"/>
              </a:lnSpc>
              <a:spcBef>
                <a:spcPts val="0"/>
              </a:spcBef>
              <a:spcAft>
                <a:spcPts val="0"/>
              </a:spcAft>
              <a:buSzPts val="3800"/>
              <a:buChar char="○"/>
              <a:defRPr sz="3800"/>
            </a:lvl5pPr>
            <a:lvl6pPr lvl="5" algn="ctr">
              <a:lnSpc>
                <a:spcPct val="100000"/>
              </a:lnSpc>
              <a:spcBef>
                <a:spcPts val="0"/>
              </a:spcBef>
              <a:spcAft>
                <a:spcPts val="0"/>
              </a:spcAft>
              <a:buSzPts val="3800"/>
              <a:buChar char="■"/>
              <a:defRPr sz="3800"/>
            </a:lvl6pPr>
            <a:lvl7pPr lvl="6" algn="ctr">
              <a:lnSpc>
                <a:spcPct val="100000"/>
              </a:lnSpc>
              <a:spcBef>
                <a:spcPts val="0"/>
              </a:spcBef>
              <a:spcAft>
                <a:spcPts val="0"/>
              </a:spcAft>
              <a:buSzPts val="3800"/>
              <a:buChar char="●"/>
              <a:defRPr sz="3800"/>
            </a:lvl7pPr>
            <a:lvl8pPr lvl="7" algn="ctr">
              <a:lnSpc>
                <a:spcPct val="100000"/>
              </a:lnSpc>
              <a:spcBef>
                <a:spcPts val="0"/>
              </a:spcBef>
              <a:spcAft>
                <a:spcPts val="0"/>
              </a:spcAft>
              <a:buSzPts val="3800"/>
              <a:buChar char="○"/>
              <a:defRPr sz="3800"/>
            </a:lvl8pPr>
            <a:lvl9pPr lvl="8" algn="ctr">
              <a:lnSpc>
                <a:spcPct val="100000"/>
              </a:lnSpc>
              <a:spcBef>
                <a:spcPts val="0"/>
              </a:spcBef>
              <a:spcAft>
                <a:spcPts val="0"/>
              </a:spcAft>
              <a:buSzPts val="3800"/>
              <a:buChar char="■"/>
              <a:defRPr sz="3800"/>
            </a:lvl9pPr>
          </a:lstStyle>
          <a:p/>
        </p:txBody>
      </p:sp>
      <p:sp>
        <p:nvSpPr>
          <p:cNvPr id="64" name="Google Shape;64;p12"/>
          <p:cNvSpPr txBox="1"/>
          <p:nvPr>
            <p:ph idx="1" type="subTitle"/>
          </p:nvPr>
        </p:nvSpPr>
        <p:spPr>
          <a:xfrm>
            <a:off x="508000" y="2995450"/>
            <a:ext cx="3988800" cy="13455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480"/>
              </a:spcBef>
              <a:spcAft>
                <a:spcPts val="0"/>
              </a:spcAft>
              <a:buSzPts val="1400"/>
              <a:buNone/>
              <a:defRPr/>
            </a:lvl1pPr>
            <a:lvl2pPr lvl="1" algn="ctr">
              <a:lnSpc>
                <a:spcPct val="100000"/>
              </a:lnSpc>
              <a:spcBef>
                <a:spcPts val="400"/>
              </a:spcBef>
              <a:spcAft>
                <a:spcPts val="0"/>
              </a:spcAft>
              <a:buSzPts val="1800"/>
              <a:buNone/>
              <a:defRPr sz="1800"/>
            </a:lvl2pPr>
            <a:lvl3pPr lvl="2" algn="ctr">
              <a:lnSpc>
                <a:spcPct val="100000"/>
              </a:lnSpc>
              <a:spcBef>
                <a:spcPts val="360"/>
              </a:spcBef>
              <a:spcAft>
                <a:spcPts val="0"/>
              </a:spcAft>
              <a:buSzPts val="1800"/>
              <a:buNone/>
              <a:defRPr sz="1800"/>
            </a:lvl3pPr>
            <a:lvl4pPr lvl="3" algn="ctr">
              <a:lnSpc>
                <a:spcPct val="100000"/>
              </a:lnSpc>
              <a:spcBef>
                <a:spcPts val="320"/>
              </a:spcBef>
              <a:spcAft>
                <a:spcPts val="0"/>
              </a:spcAft>
              <a:buSzPts val="1800"/>
              <a:buNone/>
              <a:defRPr sz="1800"/>
            </a:lvl4pPr>
            <a:lvl5pPr lvl="4" algn="ctr">
              <a:lnSpc>
                <a:spcPct val="100000"/>
              </a:lnSpc>
              <a:spcBef>
                <a:spcPts val="320"/>
              </a:spcBef>
              <a:spcAft>
                <a:spcPts val="0"/>
              </a:spcAft>
              <a:buSzPts val="1800"/>
              <a:buNone/>
              <a:defRPr sz="1800"/>
            </a:lvl5pPr>
            <a:lvl6pPr lvl="5" algn="ctr">
              <a:lnSpc>
                <a:spcPct val="100000"/>
              </a:lnSpc>
              <a:spcBef>
                <a:spcPts val="400"/>
              </a:spcBef>
              <a:spcAft>
                <a:spcPts val="0"/>
              </a:spcAft>
              <a:buSzPts val="1800"/>
              <a:buNone/>
              <a:defRPr sz="1800"/>
            </a:lvl6pPr>
            <a:lvl7pPr lvl="6" algn="ctr">
              <a:lnSpc>
                <a:spcPct val="100000"/>
              </a:lnSpc>
              <a:spcBef>
                <a:spcPts val="400"/>
              </a:spcBef>
              <a:spcAft>
                <a:spcPts val="0"/>
              </a:spcAft>
              <a:buSzPts val="1800"/>
              <a:buNone/>
              <a:defRPr sz="1800"/>
            </a:lvl7pPr>
            <a:lvl8pPr lvl="7" algn="ctr">
              <a:lnSpc>
                <a:spcPct val="100000"/>
              </a:lnSpc>
              <a:spcBef>
                <a:spcPts val="400"/>
              </a:spcBef>
              <a:spcAft>
                <a:spcPts val="0"/>
              </a:spcAft>
              <a:buSzPts val="1800"/>
              <a:buNone/>
              <a:defRPr sz="1800"/>
            </a:lvl8pPr>
            <a:lvl9pPr lvl="8" algn="ctr">
              <a:lnSpc>
                <a:spcPct val="100000"/>
              </a:lnSpc>
              <a:spcBef>
                <a:spcPts val="400"/>
              </a:spcBef>
              <a:spcAft>
                <a:spcPts val="0"/>
              </a:spcAft>
              <a:buSzPts val="1800"/>
              <a:buNone/>
              <a:defRPr sz="1800"/>
            </a:lvl9pPr>
          </a:lstStyle>
          <a:p/>
        </p:txBody>
      </p:sp>
      <p:sp>
        <p:nvSpPr>
          <p:cNvPr id="65" name="Google Shape;65;p12"/>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lvl1pPr indent="-317500" lvl="0" marL="457200" algn="l">
              <a:lnSpc>
                <a:spcPct val="100000"/>
              </a:lnSpc>
              <a:spcBef>
                <a:spcPts val="480"/>
              </a:spcBef>
              <a:spcAft>
                <a:spcPts val="0"/>
              </a:spcAft>
              <a:buClr>
                <a:schemeClr val="lt1"/>
              </a:buClr>
              <a:buSzPts val="1400"/>
              <a:buChar char="●"/>
              <a:defRPr>
                <a:solidFill>
                  <a:schemeClr val="lt1"/>
                </a:solidFill>
              </a:defRPr>
            </a:lvl1pPr>
            <a:lvl2pPr indent="-342900" lvl="1" marL="914400" algn="l">
              <a:lnSpc>
                <a:spcPct val="100000"/>
              </a:lnSpc>
              <a:spcBef>
                <a:spcPts val="400"/>
              </a:spcBef>
              <a:spcAft>
                <a:spcPts val="0"/>
              </a:spcAft>
              <a:buClr>
                <a:schemeClr val="lt1"/>
              </a:buClr>
              <a:buSzPts val="1800"/>
              <a:buChar char="○"/>
              <a:defRPr>
                <a:solidFill>
                  <a:schemeClr val="lt1"/>
                </a:solidFill>
              </a:defRPr>
            </a:lvl2pPr>
            <a:lvl3pPr indent="-330200" lvl="2" marL="1371600" algn="l">
              <a:lnSpc>
                <a:spcPct val="100000"/>
              </a:lnSpc>
              <a:spcBef>
                <a:spcPts val="360"/>
              </a:spcBef>
              <a:spcAft>
                <a:spcPts val="0"/>
              </a:spcAft>
              <a:buClr>
                <a:schemeClr val="lt1"/>
              </a:buClr>
              <a:buSzPts val="1600"/>
              <a:buChar char="■"/>
              <a:defRPr>
                <a:solidFill>
                  <a:schemeClr val="lt1"/>
                </a:solidFill>
              </a:defRPr>
            </a:lvl3pPr>
            <a:lvl4pPr indent="-317500" lvl="3" marL="1828800" algn="l">
              <a:lnSpc>
                <a:spcPct val="100000"/>
              </a:lnSpc>
              <a:spcBef>
                <a:spcPts val="320"/>
              </a:spcBef>
              <a:spcAft>
                <a:spcPts val="0"/>
              </a:spcAft>
              <a:buClr>
                <a:schemeClr val="lt1"/>
              </a:buClr>
              <a:buSzPts val="1400"/>
              <a:buChar char="●"/>
              <a:defRPr>
                <a:solidFill>
                  <a:schemeClr val="lt1"/>
                </a:solidFill>
              </a:defRPr>
            </a:lvl4pPr>
            <a:lvl5pPr indent="-304800" lvl="4" marL="2286000" algn="l">
              <a:lnSpc>
                <a:spcPct val="100000"/>
              </a:lnSpc>
              <a:spcBef>
                <a:spcPts val="320"/>
              </a:spcBef>
              <a:spcAft>
                <a:spcPts val="0"/>
              </a:spcAft>
              <a:buClr>
                <a:schemeClr val="lt1"/>
              </a:buClr>
              <a:buSzPts val="1200"/>
              <a:buChar char="○"/>
              <a:defRPr>
                <a:solidFill>
                  <a:schemeClr val="lt1"/>
                </a:solidFill>
              </a:defRPr>
            </a:lvl5pPr>
            <a:lvl6pPr indent="-292100" lvl="5" marL="2743200" algn="l">
              <a:lnSpc>
                <a:spcPct val="100000"/>
              </a:lnSpc>
              <a:spcBef>
                <a:spcPts val="400"/>
              </a:spcBef>
              <a:spcAft>
                <a:spcPts val="0"/>
              </a:spcAft>
              <a:buClr>
                <a:schemeClr val="lt1"/>
              </a:buClr>
              <a:buSzPts val="1000"/>
              <a:buChar char="■"/>
              <a:defRPr>
                <a:solidFill>
                  <a:schemeClr val="lt1"/>
                </a:solidFill>
              </a:defRPr>
            </a:lvl6pPr>
            <a:lvl7pPr indent="-292100" lvl="6" marL="3200400" algn="l">
              <a:lnSpc>
                <a:spcPct val="100000"/>
              </a:lnSpc>
              <a:spcBef>
                <a:spcPts val="400"/>
              </a:spcBef>
              <a:spcAft>
                <a:spcPts val="0"/>
              </a:spcAft>
              <a:buClr>
                <a:schemeClr val="lt1"/>
              </a:buClr>
              <a:buSzPts val="1000"/>
              <a:buChar char="●"/>
              <a:defRPr>
                <a:solidFill>
                  <a:schemeClr val="lt1"/>
                </a:solidFill>
              </a:defRPr>
            </a:lvl7pPr>
            <a:lvl8pPr indent="-285750" lvl="7" marL="3657600" algn="l">
              <a:lnSpc>
                <a:spcPct val="100000"/>
              </a:lnSpc>
              <a:spcBef>
                <a:spcPts val="400"/>
              </a:spcBef>
              <a:spcAft>
                <a:spcPts val="0"/>
              </a:spcAft>
              <a:buClr>
                <a:schemeClr val="lt1"/>
              </a:buClr>
              <a:buSzPts val="900"/>
              <a:buChar char="○"/>
              <a:defRPr>
                <a:solidFill>
                  <a:schemeClr val="lt1"/>
                </a:solidFill>
              </a:defRPr>
            </a:lvl8pPr>
            <a:lvl9pPr indent="-285750" lvl="8" marL="4114800" algn="l">
              <a:lnSpc>
                <a:spcPct val="100000"/>
              </a:lnSpc>
              <a:spcBef>
                <a:spcPts val="400"/>
              </a:spcBef>
              <a:spcAft>
                <a:spcPts val="0"/>
              </a:spcAft>
              <a:buClr>
                <a:schemeClr val="lt1"/>
              </a:buClr>
              <a:buSzPts val="900"/>
              <a:buChar char="■"/>
              <a:defRPr>
                <a:solidFill>
                  <a:schemeClr val="lt1"/>
                </a:solidFill>
              </a:defRPr>
            </a:lvl9pPr>
          </a:lstStyle>
          <a:p/>
        </p:txBody>
      </p:sp>
      <p:sp>
        <p:nvSpPr>
          <p:cNvPr id="66" name="Google Shape;66;p12"/>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1" type="secHead">
  <p:cSld name="SECTION_HEADER">
    <p:bg>
      <p:bgPr>
        <a:solidFill>
          <a:srgbClr val="FFE599"/>
        </a:solidFill>
      </p:bgPr>
    </p:bg>
    <p:spTree>
      <p:nvGrpSpPr>
        <p:cNvPr id="67" name="Shape 67"/>
        <p:cNvGrpSpPr/>
        <p:nvPr/>
      </p:nvGrpSpPr>
      <p:grpSpPr>
        <a:xfrm>
          <a:off x="0" y="0"/>
          <a:ext cx="0" cy="0"/>
          <a:chOff x="0" y="0"/>
          <a:chExt cx="0" cy="0"/>
        </a:xfrm>
      </p:grpSpPr>
      <p:sp>
        <p:nvSpPr>
          <p:cNvPr id="68" name="Google Shape;68;p13"/>
          <p:cNvSpPr/>
          <p:nvPr/>
        </p:nvSpPr>
        <p:spPr>
          <a:xfrm>
            <a:off x="439125" y="3201125"/>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 name="Google Shape;69;p13"/>
          <p:cNvSpPr txBox="1"/>
          <p:nvPr>
            <p:ph type="title"/>
          </p:nvPr>
        </p:nvSpPr>
        <p:spPr>
          <a:xfrm>
            <a:off x="803800" y="2480550"/>
            <a:ext cx="7622400" cy="2448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A4595"/>
              </a:buClr>
              <a:buSzPts val="4800"/>
              <a:buNone/>
              <a:defRPr sz="4800">
                <a:solidFill>
                  <a:srgbClr val="0A4595"/>
                </a:solidFill>
              </a:defRPr>
            </a:lvl1pPr>
            <a:lvl2pPr lvl="1" algn="l">
              <a:lnSpc>
                <a:spcPct val="100000"/>
              </a:lnSpc>
              <a:spcBef>
                <a:spcPts val="0"/>
              </a:spcBef>
              <a:spcAft>
                <a:spcPts val="0"/>
              </a:spcAft>
              <a:buClr>
                <a:schemeClr val="lt1"/>
              </a:buClr>
              <a:buSzPts val="6800"/>
              <a:buChar char="○"/>
              <a:defRPr sz="6800">
                <a:solidFill>
                  <a:schemeClr val="lt1"/>
                </a:solidFill>
              </a:defRPr>
            </a:lvl2pPr>
            <a:lvl3pPr lvl="2" algn="l">
              <a:lnSpc>
                <a:spcPct val="100000"/>
              </a:lnSpc>
              <a:spcBef>
                <a:spcPts val="0"/>
              </a:spcBef>
              <a:spcAft>
                <a:spcPts val="0"/>
              </a:spcAft>
              <a:buClr>
                <a:schemeClr val="lt1"/>
              </a:buClr>
              <a:buSzPts val="6800"/>
              <a:buChar char="■"/>
              <a:defRPr sz="6800">
                <a:solidFill>
                  <a:schemeClr val="lt1"/>
                </a:solidFill>
              </a:defRPr>
            </a:lvl3pPr>
            <a:lvl4pPr lvl="3" algn="l">
              <a:lnSpc>
                <a:spcPct val="100000"/>
              </a:lnSpc>
              <a:spcBef>
                <a:spcPts val="0"/>
              </a:spcBef>
              <a:spcAft>
                <a:spcPts val="0"/>
              </a:spcAft>
              <a:buClr>
                <a:schemeClr val="lt1"/>
              </a:buClr>
              <a:buSzPts val="6800"/>
              <a:buChar char="●"/>
              <a:defRPr sz="6800">
                <a:solidFill>
                  <a:schemeClr val="lt1"/>
                </a:solidFill>
              </a:defRPr>
            </a:lvl4pPr>
            <a:lvl5pPr lvl="4" algn="l">
              <a:lnSpc>
                <a:spcPct val="100000"/>
              </a:lnSpc>
              <a:spcBef>
                <a:spcPts val="0"/>
              </a:spcBef>
              <a:spcAft>
                <a:spcPts val="0"/>
              </a:spcAft>
              <a:buClr>
                <a:schemeClr val="lt1"/>
              </a:buClr>
              <a:buSzPts val="6800"/>
              <a:buChar char="○"/>
              <a:defRPr sz="6800">
                <a:solidFill>
                  <a:schemeClr val="lt1"/>
                </a:solidFill>
              </a:defRPr>
            </a:lvl5pPr>
            <a:lvl6pPr lvl="5" algn="l">
              <a:lnSpc>
                <a:spcPct val="100000"/>
              </a:lnSpc>
              <a:spcBef>
                <a:spcPts val="0"/>
              </a:spcBef>
              <a:spcAft>
                <a:spcPts val="0"/>
              </a:spcAft>
              <a:buClr>
                <a:schemeClr val="lt1"/>
              </a:buClr>
              <a:buSzPts val="6800"/>
              <a:buChar char="■"/>
              <a:defRPr sz="6800">
                <a:solidFill>
                  <a:schemeClr val="lt1"/>
                </a:solidFill>
              </a:defRPr>
            </a:lvl6pPr>
            <a:lvl7pPr lvl="6" algn="l">
              <a:lnSpc>
                <a:spcPct val="100000"/>
              </a:lnSpc>
              <a:spcBef>
                <a:spcPts val="0"/>
              </a:spcBef>
              <a:spcAft>
                <a:spcPts val="0"/>
              </a:spcAft>
              <a:buClr>
                <a:schemeClr val="lt1"/>
              </a:buClr>
              <a:buSzPts val="6800"/>
              <a:buChar char="●"/>
              <a:defRPr sz="6800">
                <a:solidFill>
                  <a:schemeClr val="lt1"/>
                </a:solidFill>
              </a:defRPr>
            </a:lvl7pPr>
            <a:lvl8pPr lvl="7" algn="l">
              <a:lnSpc>
                <a:spcPct val="100000"/>
              </a:lnSpc>
              <a:spcBef>
                <a:spcPts val="0"/>
              </a:spcBef>
              <a:spcAft>
                <a:spcPts val="0"/>
              </a:spcAft>
              <a:buClr>
                <a:schemeClr val="lt1"/>
              </a:buClr>
              <a:buSzPts val="6800"/>
              <a:buChar char="○"/>
              <a:defRPr sz="6800">
                <a:solidFill>
                  <a:schemeClr val="lt1"/>
                </a:solidFill>
              </a:defRPr>
            </a:lvl8pPr>
            <a:lvl9pPr lvl="8" algn="l">
              <a:lnSpc>
                <a:spcPct val="100000"/>
              </a:lnSpc>
              <a:spcBef>
                <a:spcPts val="0"/>
              </a:spcBef>
              <a:spcAft>
                <a:spcPts val="0"/>
              </a:spcAft>
              <a:buClr>
                <a:schemeClr val="lt1"/>
              </a:buClr>
              <a:buSzPts val="6800"/>
              <a:buChar char="■"/>
              <a:defRPr sz="6800">
                <a:solidFill>
                  <a:schemeClr val="lt1"/>
                </a:solidFill>
              </a:defRPr>
            </a:lvl9pPr>
          </a:lstStyle>
          <a:p/>
        </p:txBody>
      </p:sp>
      <p:sp>
        <p:nvSpPr>
          <p:cNvPr id="70" name="Google Shape;70;p13"/>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2">
  <p:cSld name="SECTION_HEADER_1">
    <p:bg>
      <p:bgPr>
        <a:solidFill>
          <a:schemeClr val="accent3"/>
        </a:solidFill>
      </p:bgPr>
    </p:bg>
    <p:spTree>
      <p:nvGrpSpPr>
        <p:cNvPr id="71" name="Shape 71"/>
        <p:cNvGrpSpPr/>
        <p:nvPr/>
      </p:nvGrpSpPr>
      <p:grpSpPr>
        <a:xfrm>
          <a:off x="0" y="0"/>
          <a:ext cx="0" cy="0"/>
          <a:chOff x="0" y="0"/>
          <a:chExt cx="0" cy="0"/>
        </a:xfrm>
      </p:grpSpPr>
      <p:sp>
        <p:nvSpPr>
          <p:cNvPr id="72" name="Google Shape;72;p14"/>
          <p:cNvSpPr/>
          <p:nvPr/>
        </p:nvSpPr>
        <p:spPr>
          <a:xfrm>
            <a:off x="439125" y="3201125"/>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14"/>
          <p:cNvSpPr txBox="1"/>
          <p:nvPr>
            <p:ph type="title"/>
          </p:nvPr>
        </p:nvSpPr>
        <p:spPr>
          <a:xfrm>
            <a:off x="803800" y="1803800"/>
            <a:ext cx="7622400" cy="3122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A4595"/>
              </a:buClr>
              <a:buSzPts val="4800"/>
              <a:buNone/>
              <a:defRPr sz="4800">
                <a:solidFill>
                  <a:srgbClr val="0A4595"/>
                </a:solidFill>
              </a:defRPr>
            </a:lvl1pPr>
            <a:lvl2pPr lvl="1" algn="l">
              <a:lnSpc>
                <a:spcPct val="100000"/>
              </a:lnSpc>
              <a:spcBef>
                <a:spcPts val="0"/>
              </a:spcBef>
              <a:spcAft>
                <a:spcPts val="0"/>
              </a:spcAft>
              <a:buClr>
                <a:schemeClr val="lt1"/>
              </a:buClr>
              <a:buSzPts val="6800"/>
              <a:buChar char="○"/>
              <a:defRPr sz="6800">
                <a:solidFill>
                  <a:schemeClr val="lt1"/>
                </a:solidFill>
              </a:defRPr>
            </a:lvl2pPr>
            <a:lvl3pPr lvl="2" algn="l">
              <a:lnSpc>
                <a:spcPct val="100000"/>
              </a:lnSpc>
              <a:spcBef>
                <a:spcPts val="0"/>
              </a:spcBef>
              <a:spcAft>
                <a:spcPts val="0"/>
              </a:spcAft>
              <a:buClr>
                <a:schemeClr val="lt1"/>
              </a:buClr>
              <a:buSzPts val="6800"/>
              <a:buChar char="■"/>
              <a:defRPr sz="6800">
                <a:solidFill>
                  <a:schemeClr val="lt1"/>
                </a:solidFill>
              </a:defRPr>
            </a:lvl3pPr>
            <a:lvl4pPr lvl="3" algn="l">
              <a:lnSpc>
                <a:spcPct val="100000"/>
              </a:lnSpc>
              <a:spcBef>
                <a:spcPts val="0"/>
              </a:spcBef>
              <a:spcAft>
                <a:spcPts val="0"/>
              </a:spcAft>
              <a:buClr>
                <a:schemeClr val="lt1"/>
              </a:buClr>
              <a:buSzPts val="6800"/>
              <a:buChar char="●"/>
              <a:defRPr sz="6800">
                <a:solidFill>
                  <a:schemeClr val="lt1"/>
                </a:solidFill>
              </a:defRPr>
            </a:lvl4pPr>
            <a:lvl5pPr lvl="4" algn="l">
              <a:lnSpc>
                <a:spcPct val="100000"/>
              </a:lnSpc>
              <a:spcBef>
                <a:spcPts val="0"/>
              </a:spcBef>
              <a:spcAft>
                <a:spcPts val="0"/>
              </a:spcAft>
              <a:buClr>
                <a:schemeClr val="lt1"/>
              </a:buClr>
              <a:buSzPts val="6800"/>
              <a:buChar char="○"/>
              <a:defRPr sz="6800">
                <a:solidFill>
                  <a:schemeClr val="lt1"/>
                </a:solidFill>
              </a:defRPr>
            </a:lvl5pPr>
            <a:lvl6pPr lvl="5" algn="l">
              <a:lnSpc>
                <a:spcPct val="100000"/>
              </a:lnSpc>
              <a:spcBef>
                <a:spcPts val="0"/>
              </a:spcBef>
              <a:spcAft>
                <a:spcPts val="0"/>
              </a:spcAft>
              <a:buClr>
                <a:schemeClr val="lt1"/>
              </a:buClr>
              <a:buSzPts val="6800"/>
              <a:buChar char="■"/>
              <a:defRPr sz="6800">
                <a:solidFill>
                  <a:schemeClr val="lt1"/>
                </a:solidFill>
              </a:defRPr>
            </a:lvl6pPr>
            <a:lvl7pPr lvl="6" algn="l">
              <a:lnSpc>
                <a:spcPct val="100000"/>
              </a:lnSpc>
              <a:spcBef>
                <a:spcPts val="0"/>
              </a:spcBef>
              <a:spcAft>
                <a:spcPts val="0"/>
              </a:spcAft>
              <a:buClr>
                <a:schemeClr val="lt1"/>
              </a:buClr>
              <a:buSzPts val="6800"/>
              <a:buChar char="●"/>
              <a:defRPr sz="6800">
                <a:solidFill>
                  <a:schemeClr val="lt1"/>
                </a:solidFill>
              </a:defRPr>
            </a:lvl7pPr>
            <a:lvl8pPr lvl="7" algn="l">
              <a:lnSpc>
                <a:spcPct val="100000"/>
              </a:lnSpc>
              <a:spcBef>
                <a:spcPts val="0"/>
              </a:spcBef>
              <a:spcAft>
                <a:spcPts val="0"/>
              </a:spcAft>
              <a:buClr>
                <a:schemeClr val="lt1"/>
              </a:buClr>
              <a:buSzPts val="6800"/>
              <a:buChar char="○"/>
              <a:defRPr sz="6800">
                <a:solidFill>
                  <a:schemeClr val="lt1"/>
                </a:solidFill>
              </a:defRPr>
            </a:lvl8pPr>
            <a:lvl9pPr lvl="8" algn="l">
              <a:lnSpc>
                <a:spcPct val="100000"/>
              </a:lnSpc>
              <a:spcBef>
                <a:spcPts val="0"/>
              </a:spcBef>
              <a:spcAft>
                <a:spcPts val="0"/>
              </a:spcAft>
              <a:buClr>
                <a:schemeClr val="lt1"/>
              </a:buClr>
              <a:buSzPts val="6800"/>
              <a:buChar char="■"/>
              <a:defRPr sz="6800">
                <a:solidFill>
                  <a:schemeClr val="lt1"/>
                </a:solidFill>
              </a:defRPr>
            </a:lvl9pPr>
          </a:lstStyle>
          <a:p/>
        </p:txBody>
      </p:sp>
      <p:sp>
        <p:nvSpPr>
          <p:cNvPr id="74" name="Google Shape;74;p14"/>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3">
  <p:cSld name="SECTION_HEADER_1_1">
    <p:bg>
      <p:bgPr>
        <a:solidFill>
          <a:srgbClr val="E06666"/>
        </a:solidFill>
      </p:bgPr>
    </p:bg>
    <p:spTree>
      <p:nvGrpSpPr>
        <p:cNvPr id="75" name="Shape 75"/>
        <p:cNvGrpSpPr/>
        <p:nvPr/>
      </p:nvGrpSpPr>
      <p:grpSpPr>
        <a:xfrm>
          <a:off x="0" y="0"/>
          <a:ext cx="0" cy="0"/>
          <a:chOff x="0" y="0"/>
          <a:chExt cx="0" cy="0"/>
        </a:xfrm>
      </p:grpSpPr>
      <p:sp>
        <p:nvSpPr>
          <p:cNvPr id="76" name="Google Shape;76;p15"/>
          <p:cNvSpPr/>
          <p:nvPr/>
        </p:nvSpPr>
        <p:spPr>
          <a:xfrm>
            <a:off x="439125" y="3201125"/>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 name="Google Shape;77;p15"/>
          <p:cNvSpPr txBox="1"/>
          <p:nvPr>
            <p:ph type="title"/>
          </p:nvPr>
        </p:nvSpPr>
        <p:spPr>
          <a:xfrm>
            <a:off x="803800" y="1803800"/>
            <a:ext cx="7622400" cy="3122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A4595"/>
              </a:buClr>
              <a:buSzPts val="4800"/>
              <a:buNone/>
              <a:defRPr sz="4800">
                <a:solidFill>
                  <a:srgbClr val="0A4595"/>
                </a:solidFill>
              </a:defRPr>
            </a:lvl1pPr>
            <a:lvl2pPr lvl="1" algn="l">
              <a:lnSpc>
                <a:spcPct val="100000"/>
              </a:lnSpc>
              <a:spcBef>
                <a:spcPts val="0"/>
              </a:spcBef>
              <a:spcAft>
                <a:spcPts val="0"/>
              </a:spcAft>
              <a:buClr>
                <a:srgbClr val="0A4595"/>
              </a:buClr>
              <a:buSzPts val="6800"/>
              <a:buChar char="○"/>
              <a:defRPr sz="6800">
                <a:solidFill>
                  <a:srgbClr val="0A4595"/>
                </a:solidFill>
              </a:defRPr>
            </a:lvl2pPr>
            <a:lvl3pPr lvl="2" algn="l">
              <a:lnSpc>
                <a:spcPct val="100000"/>
              </a:lnSpc>
              <a:spcBef>
                <a:spcPts val="0"/>
              </a:spcBef>
              <a:spcAft>
                <a:spcPts val="0"/>
              </a:spcAft>
              <a:buClr>
                <a:srgbClr val="0A4595"/>
              </a:buClr>
              <a:buSzPts val="6800"/>
              <a:buChar char="■"/>
              <a:defRPr sz="6800">
                <a:solidFill>
                  <a:srgbClr val="0A4595"/>
                </a:solidFill>
              </a:defRPr>
            </a:lvl3pPr>
            <a:lvl4pPr lvl="3" algn="l">
              <a:lnSpc>
                <a:spcPct val="100000"/>
              </a:lnSpc>
              <a:spcBef>
                <a:spcPts val="0"/>
              </a:spcBef>
              <a:spcAft>
                <a:spcPts val="0"/>
              </a:spcAft>
              <a:buClr>
                <a:srgbClr val="0A4595"/>
              </a:buClr>
              <a:buSzPts val="6800"/>
              <a:buChar char="●"/>
              <a:defRPr sz="6800">
                <a:solidFill>
                  <a:srgbClr val="0A4595"/>
                </a:solidFill>
              </a:defRPr>
            </a:lvl4pPr>
            <a:lvl5pPr lvl="4" algn="l">
              <a:lnSpc>
                <a:spcPct val="100000"/>
              </a:lnSpc>
              <a:spcBef>
                <a:spcPts val="0"/>
              </a:spcBef>
              <a:spcAft>
                <a:spcPts val="0"/>
              </a:spcAft>
              <a:buClr>
                <a:srgbClr val="0A4595"/>
              </a:buClr>
              <a:buSzPts val="6800"/>
              <a:buChar char="○"/>
              <a:defRPr sz="6800">
                <a:solidFill>
                  <a:srgbClr val="0A4595"/>
                </a:solidFill>
              </a:defRPr>
            </a:lvl5pPr>
            <a:lvl6pPr lvl="5" algn="l">
              <a:lnSpc>
                <a:spcPct val="100000"/>
              </a:lnSpc>
              <a:spcBef>
                <a:spcPts val="0"/>
              </a:spcBef>
              <a:spcAft>
                <a:spcPts val="0"/>
              </a:spcAft>
              <a:buClr>
                <a:srgbClr val="0A4595"/>
              </a:buClr>
              <a:buSzPts val="6800"/>
              <a:buChar char="■"/>
              <a:defRPr sz="6800">
                <a:solidFill>
                  <a:srgbClr val="0A4595"/>
                </a:solidFill>
              </a:defRPr>
            </a:lvl6pPr>
            <a:lvl7pPr lvl="6" algn="l">
              <a:lnSpc>
                <a:spcPct val="100000"/>
              </a:lnSpc>
              <a:spcBef>
                <a:spcPts val="0"/>
              </a:spcBef>
              <a:spcAft>
                <a:spcPts val="0"/>
              </a:spcAft>
              <a:buClr>
                <a:srgbClr val="0A4595"/>
              </a:buClr>
              <a:buSzPts val="6800"/>
              <a:buChar char="●"/>
              <a:defRPr sz="6800">
                <a:solidFill>
                  <a:srgbClr val="0A4595"/>
                </a:solidFill>
              </a:defRPr>
            </a:lvl7pPr>
            <a:lvl8pPr lvl="7" algn="l">
              <a:lnSpc>
                <a:spcPct val="100000"/>
              </a:lnSpc>
              <a:spcBef>
                <a:spcPts val="0"/>
              </a:spcBef>
              <a:spcAft>
                <a:spcPts val="0"/>
              </a:spcAft>
              <a:buClr>
                <a:srgbClr val="0A4595"/>
              </a:buClr>
              <a:buSzPts val="6800"/>
              <a:buChar char="○"/>
              <a:defRPr sz="6800">
                <a:solidFill>
                  <a:srgbClr val="0A4595"/>
                </a:solidFill>
              </a:defRPr>
            </a:lvl8pPr>
            <a:lvl9pPr lvl="8" algn="l">
              <a:lnSpc>
                <a:spcPct val="100000"/>
              </a:lnSpc>
              <a:spcBef>
                <a:spcPts val="0"/>
              </a:spcBef>
              <a:spcAft>
                <a:spcPts val="0"/>
              </a:spcAft>
              <a:buClr>
                <a:srgbClr val="0A4595"/>
              </a:buClr>
              <a:buSzPts val="6800"/>
              <a:buChar char="■"/>
              <a:defRPr sz="6800">
                <a:solidFill>
                  <a:srgbClr val="0A4595"/>
                </a:solidFill>
              </a:defRPr>
            </a:lvl9pPr>
          </a:lstStyle>
          <a:p/>
        </p:txBody>
      </p:sp>
      <p:sp>
        <p:nvSpPr>
          <p:cNvPr id="78" name="Google Shape;78;p15"/>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6"/>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CUSTOM">
    <p:spTree>
      <p:nvGrpSpPr>
        <p:cNvPr id="81" name="Shape 81"/>
        <p:cNvGrpSpPr/>
        <p:nvPr/>
      </p:nvGrpSpPr>
      <p:grpSpPr>
        <a:xfrm>
          <a:off x="0" y="0"/>
          <a:ext cx="0" cy="0"/>
          <a:chOff x="0" y="0"/>
          <a:chExt cx="0" cy="0"/>
        </a:xfrm>
      </p:grpSpPr>
      <p:sp>
        <p:nvSpPr>
          <p:cNvPr id="82" name="Google Shape;82;p17"/>
          <p:cNvSpPr/>
          <p:nvPr/>
        </p:nvSpPr>
        <p:spPr>
          <a:xfrm>
            <a:off x="-53575" y="-76925"/>
            <a:ext cx="9197700" cy="524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17"/>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1"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chemeClr val="dk2"/>
              </a:buClr>
              <a:buSzPts val="4000"/>
              <a:buFont typeface="Calibri"/>
              <a:buNone/>
              <a:defRPr i="0" sz="4000" u="none" cap="none" strike="noStrike">
                <a:solidFill>
                  <a:schemeClr val="dk2"/>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21" name="Google Shape;21;p3"/>
          <p:cNvSpPr txBox="1"/>
          <p:nvPr>
            <p:ph idx="1" type="body"/>
          </p:nvPr>
        </p:nvSpPr>
        <p:spPr>
          <a:xfrm>
            <a:off x="457200" y="1077335"/>
            <a:ext cx="7620000" cy="3600600"/>
          </a:xfrm>
          <a:prstGeom prst="rect">
            <a:avLst/>
          </a:prstGeom>
          <a:noFill/>
          <a:ln>
            <a:noFill/>
          </a:ln>
        </p:spPr>
        <p:txBody>
          <a:bodyPr anchorCtr="0" anchor="t" bIns="91425" lIns="91425" spcFirstLastPara="1" rIns="91425" wrap="square" tIns="91425">
            <a:noAutofit/>
          </a:bodyPr>
          <a:lstStyle>
            <a:lvl1pPr indent="-342900" lvl="0" marL="457200" marR="0" algn="l">
              <a:lnSpc>
                <a:spcPct val="100000"/>
              </a:lnSpc>
              <a:spcBef>
                <a:spcPts val="440"/>
              </a:spcBef>
              <a:spcAft>
                <a:spcPts val="0"/>
              </a:spcAft>
              <a:buClr>
                <a:schemeClr val="dk2"/>
              </a:buClr>
              <a:buSzPts val="1800"/>
              <a:buChar char="•"/>
              <a:defRPr i="0" sz="1800" u="none" cap="none" strike="noStrike">
                <a:solidFill>
                  <a:schemeClr val="dk2"/>
                </a:solidFill>
              </a:defRPr>
            </a:lvl1pPr>
            <a:lvl2pPr indent="-342900" lvl="1" marL="914400" marR="0" algn="l">
              <a:lnSpc>
                <a:spcPct val="100000"/>
              </a:lnSpc>
              <a:spcBef>
                <a:spcPts val="1000"/>
              </a:spcBef>
              <a:spcAft>
                <a:spcPts val="0"/>
              </a:spcAft>
              <a:buClr>
                <a:srgbClr val="0070C0"/>
              </a:buClr>
              <a:buSzPts val="1800"/>
              <a:buChar char="•"/>
              <a:defRPr i="0" sz="1400" u="none" cap="none" strike="noStrike">
                <a:solidFill>
                  <a:srgbClr val="0070C0"/>
                </a:solidFill>
              </a:defRPr>
            </a:lvl2pPr>
            <a:lvl3pPr indent="-304800" lvl="2" marL="1371600" marR="0" algn="l">
              <a:lnSpc>
                <a:spcPct val="100000"/>
              </a:lnSpc>
              <a:spcBef>
                <a:spcPts val="360"/>
              </a:spcBef>
              <a:spcAft>
                <a:spcPts val="0"/>
              </a:spcAft>
              <a:buClr>
                <a:schemeClr val="dk2"/>
              </a:buClr>
              <a:buSzPts val="1200"/>
              <a:buChar char="•"/>
              <a:defRPr i="0" sz="1200" u="none" cap="none" strike="noStrike">
                <a:solidFill>
                  <a:schemeClr val="dk2"/>
                </a:solidFill>
              </a:defRPr>
            </a:lvl3pPr>
            <a:lvl4pPr indent="-330200" lvl="3" marL="1828800" marR="0" algn="l">
              <a:lnSpc>
                <a:spcPct val="100000"/>
              </a:lnSpc>
              <a:spcBef>
                <a:spcPts val="320"/>
              </a:spcBef>
              <a:spcAft>
                <a:spcPts val="0"/>
              </a:spcAft>
              <a:buClr>
                <a:schemeClr val="accent4"/>
              </a:buClr>
              <a:buSzPts val="1600"/>
              <a:buChar char="•"/>
              <a:defRPr i="0" sz="1600" u="none" cap="none" strike="noStrike">
                <a:solidFill>
                  <a:schemeClr val="dk1"/>
                </a:solidFill>
              </a:defRPr>
            </a:lvl4pPr>
            <a:lvl5pPr indent="-317500" lvl="4" marL="2286000" marR="0" algn="l">
              <a:lnSpc>
                <a:spcPct val="100000"/>
              </a:lnSpc>
              <a:spcBef>
                <a:spcPts val="280"/>
              </a:spcBef>
              <a:spcAft>
                <a:spcPts val="0"/>
              </a:spcAft>
              <a:buClr>
                <a:schemeClr val="accent5"/>
              </a:buClr>
              <a:buSzPts val="1400"/>
              <a:buChar char="•"/>
              <a:defRPr i="0" sz="1400" u="none" cap="none" strike="noStrike">
                <a:solidFill>
                  <a:schemeClr val="dk1"/>
                </a:solidFill>
              </a:defRPr>
            </a:lvl5pPr>
            <a:lvl6pPr indent="-317500" lvl="5" marL="2743200" marR="0" algn="l">
              <a:lnSpc>
                <a:spcPct val="100000"/>
              </a:lnSpc>
              <a:spcBef>
                <a:spcPts val="280"/>
              </a:spcBef>
              <a:spcAft>
                <a:spcPts val="0"/>
              </a:spcAft>
              <a:buClr>
                <a:schemeClr val="accent1"/>
              </a:buClr>
              <a:buSzPts val="1400"/>
              <a:buChar char="•"/>
              <a:defRPr i="0" sz="1400" u="none" cap="none" strike="noStrike">
                <a:solidFill>
                  <a:schemeClr val="dk1"/>
                </a:solidFill>
              </a:defRPr>
            </a:lvl6pPr>
            <a:lvl7pPr indent="-317500" lvl="6" marL="3200400" marR="0" algn="l">
              <a:lnSpc>
                <a:spcPct val="100000"/>
              </a:lnSpc>
              <a:spcBef>
                <a:spcPts val="280"/>
              </a:spcBef>
              <a:spcAft>
                <a:spcPts val="0"/>
              </a:spcAft>
              <a:buClr>
                <a:schemeClr val="accent2"/>
              </a:buClr>
              <a:buSzPts val="1400"/>
              <a:buChar char="•"/>
              <a:defRPr i="0" sz="1400" u="none" cap="none" strike="noStrike">
                <a:solidFill>
                  <a:schemeClr val="dk1"/>
                </a:solidFill>
              </a:defRPr>
            </a:lvl7pPr>
            <a:lvl8pPr indent="-317500" lvl="7" marL="3657600" marR="0" algn="l">
              <a:lnSpc>
                <a:spcPct val="100000"/>
              </a:lnSpc>
              <a:spcBef>
                <a:spcPts val="280"/>
              </a:spcBef>
              <a:spcAft>
                <a:spcPts val="0"/>
              </a:spcAft>
              <a:buClr>
                <a:schemeClr val="accent3"/>
              </a:buClr>
              <a:buSzPts val="1400"/>
              <a:buChar char="•"/>
              <a:defRPr i="0" sz="1400" u="none" cap="none" strike="noStrike">
                <a:solidFill>
                  <a:schemeClr val="dk1"/>
                </a:solidFill>
              </a:defRPr>
            </a:lvl8pPr>
            <a:lvl9pPr indent="-317500" lvl="8" marL="4114800" marR="0" algn="l">
              <a:lnSpc>
                <a:spcPct val="100000"/>
              </a:lnSpc>
              <a:spcBef>
                <a:spcPts val="280"/>
              </a:spcBef>
              <a:spcAft>
                <a:spcPts val="0"/>
              </a:spcAft>
              <a:buClr>
                <a:schemeClr val="accent4"/>
              </a:buClr>
              <a:buSzPts val="1400"/>
              <a:buChar char="•"/>
              <a:defRPr i="0" sz="1400" u="none" cap="none" strike="noStrike">
                <a:solidFill>
                  <a:schemeClr val="dk1"/>
                </a:solidFill>
              </a:defRPr>
            </a:lvl9pPr>
          </a:lstStyle>
          <a:p/>
        </p:txBody>
      </p:sp>
      <p:sp>
        <p:nvSpPr>
          <p:cNvPr id="22" name="Google Shape;22;p3"/>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3" name="Shape 23"/>
        <p:cNvGrpSpPr/>
        <p:nvPr/>
      </p:nvGrpSpPr>
      <p:grpSpPr>
        <a:xfrm>
          <a:off x="0" y="0"/>
          <a:ext cx="0" cy="0"/>
          <a:chOff x="0" y="0"/>
          <a:chExt cx="0" cy="0"/>
        </a:xfrm>
      </p:grpSpPr>
      <p:sp>
        <p:nvSpPr>
          <p:cNvPr id="24" name="Google Shape;24;p4"/>
          <p:cNvSpPr txBox="1"/>
          <p:nvPr>
            <p:ph idx="1" type="body"/>
          </p:nvPr>
        </p:nvSpPr>
        <p:spPr>
          <a:xfrm>
            <a:off x="635400" y="971550"/>
            <a:ext cx="8051400" cy="3623100"/>
          </a:xfrm>
          <a:prstGeom prst="rect">
            <a:avLst/>
          </a:prstGeom>
          <a:noFill/>
          <a:ln>
            <a:noFill/>
          </a:ln>
        </p:spPr>
        <p:txBody>
          <a:bodyPr anchorCtr="0" anchor="t" bIns="91425" lIns="91425" spcFirstLastPara="1" rIns="91425" wrap="square" tIns="91425">
            <a:noAutofit/>
          </a:bodyPr>
          <a:lstStyle>
            <a:lvl1pPr indent="-342900" lvl="0" marL="457200" algn="l">
              <a:lnSpc>
                <a:spcPct val="100000"/>
              </a:lnSpc>
              <a:spcBef>
                <a:spcPts val="480"/>
              </a:spcBef>
              <a:spcAft>
                <a:spcPts val="0"/>
              </a:spcAft>
              <a:buClr>
                <a:schemeClr val="dk2"/>
              </a:buClr>
              <a:buSzPts val="1800"/>
              <a:buChar char="●"/>
              <a:defRPr sz="1800">
                <a:solidFill>
                  <a:schemeClr val="dk2"/>
                </a:solidFill>
              </a:defRPr>
            </a:lvl1pPr>
            <a:lvl2pPr indent="-330200" lvl="1" marL="914400" algn="l">
              <a:lnSpc>
                <a:spcPct val="100000"/>
              </a:lnSpc>
              <a:spcBef>
                <a:spcPts val="400"/>
              </a:spcBef>
              <a:spcAft>
                <a:spcPts val="0"/>
              </a:spcAft>
              <a:buClr>
                <a:schemeClr val="accent1"/>
              </a:buClr>
              <a:buSzPts val="1600"/>
              <a:buChar char="○"/>
              <a:defRPr sz="1600">
                <a:solidFill>
                  <a:schemeClr val="accent1"/>
                </a:solidFill>
              </a:defRPr>
            </a:lvl2pPr>
            <a:lvl3pPr indent="-330200" lvl="2" marL="1371600" algn="l">
              <a:lnSpc>
                <a:spcPct val="100000"/>
              </a:lnSpc>
              <a:spcBef>
                <a:spcPts val="360"/>
              </a:spcBef>
              <a:spcAft>
                <a:spcPts val="0"/>
              </a:spcAft>
              <a:buClr>
                <a:srgbClr val="538CD5"/>
              </a:buClr>
              <a:buSzPts val="1600"/>
              <a:buChar char="■"/>
              <a:defRPr sz="1400">
                <a:solidFill>
                  <a:srgbClr val="538CD5"/>
                </a:solidFill>
              </a:defRPr>
            </a:lvl3pPr>
            <a:lvl4pPr indent="-304800" lvl="3" marL="1828800" algn="l">
              <a:lnSpc>
                <a:spcPct val="100000"/>
              </a:lnSpc>
              <a:spcBef>
                <a:spcPts val="320"/>
              </a:spcBef>
              <a:spcAft>
                <a:spcPts val="0"/>
              </a:spcAft>
              <a:buClr>
                <a:schemeClr val="dk1"/>
              </a:buClr>
              <a:buSzPts val="1200"/>
              <a:buChar char="●"/>
              <a:defRPr sz="1200">
                <a:solidFill>
                  <a:schemeClr val="dk1"/>
                </a:solidFill>
              </a:defRPr>
            </a:lvl4pPr>
            <a:lvl5pPr indent="-298450" lvl="4" marL="2286000" algn="l">
              <a:lnSpc>
                <a:spcPct val="100000"/>
              </a:lnSpc>
              <a:spcBef>
                <a:spcPts val="320"/>
              </a:spcBef>
              <a:spcAft>
                <a:spcPts val="0"/>
              </a:spcAft>
              <a:buClr>
                <a:schemeClr val="dk1"/>
              </a:buClr>
              <a:buSzPts val="1100"/>
              <a:buChar char="○"/>
              <a:defRPr sz="1100">
                <a:solidFill>
                  <a:schemeClr val="dk1"/>
                </a:solidFill>
              </a:defRPr>
            </a:lvl5pPr>
            <a:lvl6pPr indent="-292100" lvl="5" marL="2743200" algn="l">
              <a:lnSpc>
                <a:spcPct val="100000"/>
              </a:lnSpc>
              <a:spcBef>
                <a:spcPts val="400"/>
              </a:spcBef>
              <a:spcAft>
                <a:spcPts val="0"/>
              </a:spcAft>
              <a:buClr>
                <a:schemeClr val="dk1"/>
              </a:buClr>
              <a:buSzPts val="1000"/>
              <a:buChar char="■"/>
              <a:defRPr sz="1000">
                <a:solidFill>
                  <a:schemeClr val="dk1"/>
                </a:solidFill>
              </a:defRPr>
            </a:lvl6pPr>
            <a:lvl7pPr indent="-292100" lvl="6" marL="3200400" algn="l">
              <a:lnSpc>
                <a:spcPct val="100000"/>
              </a:lnSpc>
              <a:spcBef>
                <a:spcPts val="400"/>
              </a:spcBef>
              <a:spcAft>
                <a:spcPts val="0"/>
              </a:spcAft>
              <a:buClr>
                <a:schemeClr val="dk1"/>
              </a:buClr>
              <a:buSzPts val="1000"/>
              <a:buChar char="●"/>
              <a:defRPr sz="1000">
                <a:solidFill>
                  <a:schemeClr val="dk1"/>
                </a:solidFill>
              </a:defRPr>
            </a:lvl7pPr>
            <a:lvl8pPr indent="-292100" lvl="7" marL="3657600" algn="l">
              <a:lnSpc>
                <a:spcPct val="100000"/>
              </a:lnSpc>
              <a:spcBef>
                <a:spcPts val="400"/>
              </a:spcBef>
              <a:spcAft>
                <a:spcPts val="0"/>
              </a:spcAft>
              <a:buClr>
                <a:schemeClr val="dk1"/>
              </a:buClr>
              <a:buSzPts val="1000"/>
              <a:buChar char="○"/>
              <a:defRPr sz="1000">
                <a:solidFill>
                  <a:schemeClr val="dk1"/>
                </a:solidFill>
              </a:defRPr>
            </a:lvl8pPr>
            <a:lvl9pPr indent="-292100" lvl="8" marL="4114800" algn="l">
              <a:lnSpc>
                <a:spcPct val="100000"/>
              </a:lnSpc>
              <a:spcBef>
                <a:spcPts val="400"/>
              </a:spcBef>
              <a:spcAft>
                <a:spcPts val="0"/>
              </a:spcAft>
              <a:buClr>
                <a:schemeClr val="dk1"/>
              </a:buClr>
              <a:buSzPts val="1000"/>
              <a:buChar char="■"/>
              <a:defRPr sz="1000">
                <a:solidFill>
                  <a:schemeClr val="dk1"/>
                </a:solidFill>
              </a:defRPr>
            </a:lvl9pPr>
          </a:lstStyle>
          <a:p/>
        </p:txBody>
      </p:sp>
      <p:sp>
        <p:nvSpPr>
          <p:cNvPr id="25" name="Google Shape;25;p4"/>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6" name="Google Shape;26;p4"/>
          <p:cNvSpPr txBox="1"/>
          <p:nvPr>
            <p:ph type="title"/>
          </p:nvPr>
        </p:nvSpPr>
        <p:spPr>
          <a:xfrm>
            <a:off x="635400" y="213343"/>
            <a:ext cx="71685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chemeClr val="dk2"/>
              </a:buClr>
              <a:buSzPts val="3600"/>
              <a:buFont typeface="Cambria"/>
              <a:buNone/>
              <a:defRPr>
                <a:solidFill>
                  <a:schemeClr val="dk2"/>
                </a:solidFill>
                <a:latin typeface="Cambria"/>
                <a:ea typeface="Cambria"/>
                <a:cs typeface="Cambria"/>
                <a:sym typeface="Cambria"/>
              </a:defRPr>
            </a:lvl1pPr>
            <a:lvl2pPr lvl="1" algn="l">
              <a:lnSpc>
                <a:spcPct val="100000"/>
              </a:lnSpc>
              <a:spcBef>
                <a:spcPts val="0"/>
              </a:spcBef>
              <a:spcAft>
                <a:spcPts val="0"/>
              </a:spcAft>
              <a:buSzPts val="3600"/>
              <a:buFont typeface="Cambria"/>
              <a:buChar char="○"/>
              <a:defRPr sz="3600">
                <a:latin typeface="Cambria"/>
                <a:ea typeface="Cambria"/>
                <a:cs typeface="Cambria"/>
                <a:sym typeface="Cambria"/>
              </a:defRPr>
            </a:lvl2pPr>
            <a:lvl3pPr lvl="2" algn="l">
              <a:lnSpc>
                <a:spcPct val="100000"/>
              </a:lnSpc>
              <a:spcBef>
                <a:spcPts val="0"/>
              </a:spcBef>
              <a:spcAft>
                <a:spcPts val="0"/>
              </a:spcAft>
              <a:buSzPts val="3600"/>
              <a:buFont typeface="Cambria"/>
              <a:buChar char="■"/>
              <a:defRPr sz="3600">
                <a:latin typeface="Cambria"/>
                <a:ea typeface="Cambria"/>
                <a:cs typeface="Cambria"/>
                <a:sym typeface="Cambria"/>
              </a:defRPr>
            </a:lvl3pPr>
            <a:lvl4pPr lvl="3" algn="l">
              <a:lnSpc>
                <a:spcPct val="100000"/>
              </a:lnSpc>
              <a:spcBef>
                <a:spcPts val="0"/>
              </a:spcBef>
              <a:spcAft>
                <a:spcPts val="0"/>
              </a:spcAft>
              <a:buSzPts val="3600"/>
              <a:buFont typeface="Cambria"/>
              <a:buChar char="●"/>
              <a:defRPr sz="3600">
                <a:latin typeface="Cambria"/>
                <a:ea typeface="Cambria"/>
                <a:cs typeface="Cambria"/>
                <a:sym typeface="Cambria"/>
              </a:defRPr>
            </a:lvl4pPr>
            <a:lvl5pPr lvl="4" algn="l">
              <a:lnSpc>
                <a:spcPct val="100000"/>
              </a:lnSpc>
              <a:spcBef>
                <a:spcPts val="0"/>
              </a:spcBef>
              <a:spcAft>
                <a:spcPts val="0"/>
              </a:spcAft>
              <a:buSzPts val="3600"/>
              <a:buFont typeface="Cambria"/>
              <a:buChar char="○"/>
              <a:defRPr sz="3600">
                <a:latin typeface="Cambria"/>
                <a:ea typeface="Cambria"/>
                <a:cs typeface="Cambria"/>
                <a:sym typeface="Cambria"/>
              </a:defRPr>
            </a:lvl5pPr>
            <a:lvl6pPr lvl="5" algn="l">
              <a:lnSpc>
                <a:spcPct val="100000"/>
              </a:lnSpc>
              <a:spcBef>
                <a:spcPts val="0"/>
              </a:spcBef>
              <a:spcAft>
                <a:spcPts val="0"/>
              </a:spcAft>
              <a:buSzPts val="3600"/>
              <a:buFont typeface="Cambria"/>
              <a:buChar char="■"/>
              <a:defRPr sz="3600">
                <a:latin typeface="Cambria"/>
                <a:ea typeface="Cambria"/>
                <a:cs typeface="Cambria"/>
                <a:sym typeface="Cambria"/>
              </a:defRPr>
            </a:lvl6pPr>
            <a:lvl7pPr lvl="6" algn="l">
              <a:lnSpc>
                <a:spcPct val="100000"/>
              </a:lnSpc>
              <a:spcBef>
                <a:spcPts val="0"/>
              </a:spcBef>
              <a:spcAft>
                <a:spcPts val="0"/>
              </a:spcAft>
              <a:buSzPts val="3600"/>
              <a:buFont typeface="Cambria"/>
              <a:buChar char="●"/>
              <a:defRPr sz="3600">
                <a:latin typeface="Cambria"/>
                <a:ea typeface="Cambria"/>
                <a:cs typeface="Cambria"/>
                <a:sym typeface="Cambria"/>
              </a:defRPr>
            </a:lvl7pPr>
            <a:lvl8pPr lvl="7" algn="l">
              <a:lnSpc>
                <a:spcPct val="100000"/>
              </a:lnSpc>
              <a:spcBef>
                <a:spcPts val="0"/>
              </a:spcBef>
              <a:spcAft>
                <a:spcPts val="0"/>
              </a:spcAft>
              <a:buSzPts val="3600"/>
              <a:buFont typeface="Cambria"/>
              <a:buChar char="○"/>
              <a:defRPr sz="3600">
                <a:latin typeface="Cambria"/>
                <a:ea typeface="Cambria"/>
                <a:cs typeface="Cambria"/>
                <a:sym typeface="Cambria"/>
              </a:defRPr>
            </a:lvl8pPr>
            <a:lvl9pPr lvl="8" algn="l">
              <a:lnSpc>
                <a:spcPct val="100000"/>
              </a:lnSpc>
              <a:spcBef>
                <a:spcPts val="0"/>
              </a:spcBef>
              <a:spcAft>
                <a:spcPts val="0"/>
              </a:spcAft>
              <a:buSzPts val="3600"/>
              <a:buFont typeface="Cambria"/>
              <a:buChar char="■"/>
              <a:defRPr sz="3600">
                <a:latin typeface="Cambria"/>
                <a:ea typeface="Cambria"/>
                <a:cs typeface="Cambria"/>
                <a:sym typeface="Cambria"/>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Only">
  <p:cSld name="3_Title Only">
    <p:bg>
      <p:bgPr>
        <a:solidFill>
          <a:srgbClr val="FFFFFF"/>
        </a:solidFill>
      </p:bgPr>
    </p:bg>
    <p:spTree>
      <p:nvGrpSpPr>
        <p:cNvPr id="27" name="Shape 27"/>
        <p:cNvGrpSpPr/>
        <p:nvPr/>
      </p:nvGrpSpPr>
      <p:grpSpPr>
        <a:xfrm>
          <a:off x="0" y="0"/>
          <a:ext cx="0" cy="0"/>
          <a:chOff x="0" y="0"/>
          <a:chExt cx="0" cy="0"/>
        </a:xfrm>
      </p:grpSpPr>
      <p:sp>
        <p:nvSpPr>
          <p:cNvPr id="28" name="Google Shape;28;p5"/>
          <p:cNvSpPr/>
          <p:nvPr/>
        </p:nvSpPr>
        <p:spPr>
          <a:xfrm>
            <a:off x="0" y="0"/>
            <a:ext cx="3657600" cy="51435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9" name="Google Shape;29;p5"/>
          <p:cNvSpPr txBox="1"/>
          <p:nvPr>
            <p:ph type="title"/>
          </p:nvPr>
        </p:nvSpPr>
        <p:spPr>
          <a:xfrm>
            <a:off x="342900" y="979961"/>
            <a:ext cx="2971800" cy="14100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Clr>
                <a:srgbClr val="FFFFFF"/>
              </a:buClr>
              <a:buSzPts val="3600"/>
              <a:buFont typeface="Cambria"/>
              <a:buNone/>
              <a:defRPr sz="3600">
                <a:solidFill>
                  <a:srgbClr val="FFFFFF"/>
                </a:solidFill>
                <a:latin typeface="Cambria"/>
                <a:ea typeface="Cambria"/>
                <a:cs typeface="Cambria"/>
                <a:sym typeface="Cambria"/>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30" name="Google Shape;30;p5"/>
          <p:cNvSpPr txBox="1"/>
          <p:nvPr>
            <p:ph idx="1" type="body"/>
          </p:nvPr>
        </p:nvSpPr>
        <p:spPr>
          <a:xfrm>
            <a:off x="3883375" y="979950"/>
            <a:ext cx="4925700" cy="2784600"/>
          </a:xfrm>
          <a:prstGeom prst="rect">
            <a:avLst/>
          </a:prstGeom>
          <a:noFill/>
          <a:ln>
            <a:noFill/>
          </a:ln>
        </p:spPr>
        <p:txBody>
          <a:bodyPr anchorCtr="0" anchor="t" bIns="91425" lIns="91425" spcFirstLastPara="1" rIns="91425" wrap="square" tIns="91425">
            <a:noAutofit/>
          </a:bodyPr>
          <a:lstStyle>
            <a:lvl1pPr indent="-381000" lvl="0" marL="457200" algn="l">
              <a:lnSpc>
                <a:spcPct val="100000"/>
              </a:lnSpc>
              <a:spcBef>
                <a:spcPts val="480"/>
              </a:spcBef>
              <a:spcAft>
                <a:spcPts val="0"/>
              </a:spcAft>
              <a:buClr>
                <a:srgbClr val="3D85C6"/>
              </a:buClr>
              <a:buSzPts val="2400"/>
              <a:buChar char="●"/>
              <a:defRPr>
                <a:solidFill>
                  <a:srgbClr val="3D85C6"/>
                </a:solidFill>
              </a:defRPr>
            </a:lvl1pPr>
            <a:lvl2pPr indent="-342900" lvl="1" marL="914400" algn="l">
              <a:lnSpc>
                <a:spcPct val="100000"/>
              </a:lnSpc>
              <a:spcBef>
                <a:spcPts val="400"/>
              </a:spcBef>
              <a:spcAft>
                <a:spcPts val="0"/>
              </a:spcAft>
              <a:buClr>
                <a:srgbClr val="888888"/>
              </a:buClr>
              <a:buSzPts val="1800"/>
              <a:buChar char="○"/>
              <a:defRPr sz="2000">
                <a:solidFill>
                  <a:srgbClr val="888888"/>
                </a:solidFill>
              </a:defRPr>
            </a:lvl2pPr>
            <a:lvl3pPr indent="-330200" lvl="2" marL="1371600" algn="l">
              <a:lnSpc>
                <a:spcPct val="100000"/>
              </a:lnSpc>
              <a:spcBef>
                <a:spcPts val="360"/>
              </a:spcBef>
              <a:spcAft>
                <a:spcPts val="0"/>
              </a:spcAft>
              <a:buClr>
                <a:srgbClr val="3D85C6"/>
              </a:buClr>
              <a:buSzPts val="1600"/>
              <a:buChar char="■"/>
              <a:defRPr sz="1800">
                <a:solidFill>
                  <a:srgbClr val="3D85C6"/>
                </a:solidFill>
              </a:defRPr>
            </a:lvl3pPr>
            <a:lvl4pPr indent="-317500" lvl="3" marL="1828800" algn="l">
              <a:lnSpc>
                <a:spcPct val="100000"/>
              </a:lnSpc>
              <a:spcBef>
                <a:spcPts val="320"/>
              </a:spcBef>
              <a:spcAft>
                <a:spcPts val="0"/>
              </a:spcAft>
              <a:buSzPts val="1400"/>
              <a:buChar char="●"/>
              <a:defRPr sz="1600">
                <a:solidFill>
                  <a:schemeClr val="dk1"/>
                </a:solidFill>
              </a:defRPr>
            </a:lvl4pPr>
            <a:lvl5pPr indent="-304800" lvl="4" marL="2286000" algn="l">
              <a:lnSpc>
                <a:spcPct val="100000"/>
              </a:lnSpc>
              <a:spcBef>
                <a:spcPts val="320"/>
              </a:spcBef>
              <a:spcAft>
                <a:spcPts val="0"/>
              </a:spcAft>
              <a:buSzPts val="1200"/>
              <a:buChar char="○"/>
              <a:defRPr sz="1600">
                <a:solidFill>
                  <a:schemeClr val="dk1"/>
                </a:solidFill>
              </a:defRPr>
            </a:lvl5pPr>
            <a:lvl6pPr indent="-304800" lvl="5" marL="2743200" algn="l">
              <a:lnSpc>
                <a:spcPct val="100000"/>
              </a:lnSpc>
              <a:spcBef>
                <a:spcPts val="400"/>
              </a:spcBef>
              <a:spcAft>
                <a:spcPts val="0"/>
              </a:spcAft>
              <a:buSzPts val="1200"/>
              <a:buChar char="■"/>
              <a:defRPr sz="1200">
                <a:solidFill>
                  <a:schemeClr val="dk1"/>
                </a:solidFill>
              </a:defRPr>
            </a:lvl6pPr>
            <a:lvl7pPr indent="-304800" lvl="6" marL="3200400" algn="l">
              <a:lnSpc>
                <a:spcPct val="100000"/>
              </a:lnSpc>
              <a:spcBef>
                <a:spcPts val="400"/>
              </a:spcBef>
              <a:spcAft>
                <a:spcPts val="0"/>
              </a:spcAft>
              <a:buSzPts val="1200"/>
              <a:buChar char="●"/>
              <a:defRPr sz="1200">
                <a:solidFill>
                  <a:schemeClr val="dk1"/>
                </a:solidFill>
              </a:defRPr>
            </a:lvl7pPr>
            <a:lvl8pPr indent="-304800" lvl="7" marL="3657600" algn="l">
              <a:lnSpc>
                <a:spcPct val="100000"/>
              </a:lnSpc>
              <a:spcBef>
                <a:spcPts val="400"/>
              </a:spcBef>
              <a:spcAft>
                <a:spcPts val="0"/>
              </a:spcAft>
              <a:buSzPts val="1200"/>
              <a:buChar char="○"/>
              <a:defRPr sz="1200">
                <a:solidFill>
                  <a:schemeClr val="dk1"/>
                </a:solidFill>
              </a:defRPr>
            </a:lvl8pPr>
            <a:lvl9pPr indent="-304800" lvl="8" marL="4114800" algn="l">
              <a:lnSpc>
                <a:spcPct val="100000"/>
              </a:lnSpc>
              <a:spcBef>
                <a:spcPts val="400"/>
              </a:spcBef>
              <a:spcAft>
                <a:spcPts val="0"/>
              </a:spcAft>
              <a:buSzPts val="1200"/>
              <a:buChar char="■"/>
              <a:defRPr sz="1200">
                <a:solidFill>
                  <a:schemeClr val="dk1"/>
                </a:solidFill>
              </a:defRPr>
            </a:lvl9pPr>
          </a:lstStyle>
          <a:p/>
        </p:txBody>
      </p:sp>
      <p:sp>
        <p:nvSpPr>
          <p:cNvPr id="31" name="Google Shape;31;p5"/>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rgbClr val="FFFFFF"/>
        </a:solidFill>
      </p:bgPr>
    </p:bg>
    <p:spTree>
      <p:nvGrpSpPr>
        <p:cNvPr id="32" name="Shape 32"/>
        <p:cNvGrpSpPr/>
        <p:nvPr/>
      </p:nvGrpSpPr>
      <p:grpSpPr>
        <a:xfrm>
          <a:off x="0" y="0"/>
          <a:ext cx="0" cy="0"/>
          <a:chOff x="0" y="0"/>
          <a:chExt cx="0" cy="0"/>
        </a:xfrm>
      </p:grpSpPr>
      <p:sp>
        <p:nvSpPr>
          <p:cNvPr id="33" name="Google Shape;33;p6"/>
          <p:cNvSpPr txBox="1"/>
          <p:nvPr>
            <p:ph type="title"/>
          </p:nvPr>
        </p:nvSpPr>
        <p:spPr>
          <a:xfrm>
            <a:off x="675450" y="133357"/>
            <a:ext cx="71151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chemeClr val="dk2"/>
              </a:buClr>
              <a:buSzPts val="3600"/>
              <a:buFont typeface="Cambria"/>
              <a:buNone/>
              <a:defRPr sz="3600">
                <a:solidFill>
                  <a:schemeClr val="dk2"/>
                </a:solidFill>
                <a:latin typeface="Cambria"/>
                <a:ea typeface="Cambria"/>
                <a:cs typeface="Cambria"/>
                <a:sym typeface="Cambria"/>
              </a:defRPr>
            </a:lvl1pPr>
            <a:lvl2pPr lvl="1" algn="l">
              <a:lnSpc>
                <a:spcPct val="100000"/>
              </a:lnSpc>
              <a:spcBef>
                <a:spcPts val="0"/>
              </a:spcBef>
              <a:spcAft>
                <a:spcPts val="0"/>
              </a:spcAft>
              <a:buClr>
                <a:schemeClr val="dk2"/>
              </a:buClr>
              <a:buSzPts val="1400"/>
              <a:buChar char="○"/>
              <a:defRPr>
                <a:solidFill>
                  <a:schemeClr val="dk2"/>
                </a:solidFill>
              </a:defRPr>
            </a:lvl2pPr>
            <a:lvl3pPr lvl="2" algn="l">
              <a:lnSpc>
                <a:spcPct val="100000"/>
              </a:lnSpc>
              <a:spcBef>
                <a:spcPts val="0"/>
              </a:spcBef>
              <a:spcAft>
                <a:spcPts val="0"/>
              </a:spcAft>
              <a:buClr>
                <a:schemeClr val="dk2"/>
              </a:buClr>
              <a:buSzPts val="1400"/>
              <a:buChar char="■"/>
              <a:defRPr>
                <a:solidFill>
                  <a:schemeClr val="dk2"/>
                </a:solidFill>
              </a:defRPr>
            </a:lvl3pPr>
            <a:lvl4pPr lvl="3" algn="l">
              <a:lnSpc>
                <a:spcPct val="100000"/>
              </a:lnSpc>
              <a:spcBef>
                <a:spcPts val="0"/>
              </a:spcBef>
              <a:spcAft>
                <a:spcPts val="0"/>
              </a:spcAft>
              <a:buClr>
                <a:schemeClr val="dk2"/>
              </a:buClr>
              <a:buSzPts val="1400"/>
              <a:buChar char="●"/>
              <a:defRPr>
                <a:solidFill>
                  <a:schemeClr val="dk2"/>
                </a:solidFill>
              </a:defRPr>
            </a:lvl4pPr>
            <a:lvl5pPr lvl="4" algn="l">
              <a:lnSpc>
                <a:spcPct val="100000"/>
              </a:lnSpc>
              <a:spcBef>
                <a:spcPts val="0"/>
              </a:spcBef>
              <a:spcAft>
                <a:spcPts val="0"/>
              </a:spcAft>
              <a:buClr>
                <a:schemeClr val="dk2"/>
              </a:buClr>
              <a:buSzPts val="1400"/>
              <a:buChar char="○"/>
              <a:defRPr>
                <a:solidFill>
                  <a:schemeClr val="dk2"/>
                </a:solidFill>
              </a:defRPr>
            </a:lvl5pPr>
            <a:lvl6pPr lvl="5" algn="l">
              <a:lnSpc>
                <a:spcPct val="100000"/>
              </a:lnSpc>
              <a:spcBef>
                <a:spcPts val="0"/>
              </a:spcBef>
              <a:spcAft>
                <a:spcPts val="0"/>
              </a:spcAft>
              <a:buClr>
                <a:schemeClr val="dk2"/>
              </a:buClr>
              <a:buSzPts val="1400"/>
              <a:buChar char="■"/>
              <a:defRPr>
                <a:solidFill>
                  <a:schemeClr val="dk2"/>
                </a:solidFill>
              </a:defRPr>
            </a:lvl6pPr>
            <a:lvl7pPr lvl="6" algn="l">
              <a:lnSpc>
                <a:spcPct val="100000"/>
              </a:lnSpc>
              <a:spcBef>
                <a:spcPts val="0"/>
              </a:spcBef>
              <a:spcAft>
                <a:spcPts val="0"/>
              </a:spcAft>
              <a:buClr>
                <a:schemeClr val="dk2"/>
              </a:buClr>
              <a:buSzPts val="1400"/>
              <a:buChar char="●"/>
              <a:defRPr>
                <a:solidFill>
                  <a:schemeClr val="dk2"/>
                </a:solidFill>
              </a:defRPr>
            </a:lvl7pPr>
            <a:lvl8pPr lvl="7" algn="l">
              <a:lnSpc>
                <a:spcPct val="100000"/>
              </a:lnSpc>
              <a:spcBef>
                <a:spcPts val="0"/>
              </a:spcBef>
              <a:spcAft>
                <a:spcPts val="0"/>
              </a:spcAft>
              <a:buClr>
                <a:schemeClr val="dk2"/>
              </a:buClr>
              <a:buSzPts val="1400"/>
              <a:buChar char="○"/>
              <a:defRPr>
                <a:solidFill>
                  <a:schemeClr val="dk2"/>
                </a:solidFill>
              </a:defRPr>
            </a:lvl8pPr>
            <a:lvl9pPr lvl="8" algn="l">
              <a:lnSpc>
                <a:spcPct val="100000"/>
              </a:lnSpc>
              <a:spcBef>
                <a:spcPts val="0"/>
              </a:spcBef>
              <a:spcAft>
                <a:spcPts val="0"/>
              </a:spcAft>
              <a:buClr>
                <a:schemeClr val="dk2"/>
              </a:buClr>
              <a:buSzPts val="1400"/>
              <a:buChar char="■"/>
              <a:defRPr>
                <a:solidFill>
                  <a:schemeClr val="dk2"/>
                </a:solidFill>
              </a:defRPr>
            </a:lvl9pPr>
          </a:lstStyle>
          <a:p/>
        </p:txBody>
      </p:sp>
      <p:sp>
        <p:nvSpPr>
          <p:cNvPr id="34" name="Google Shape;34;p6"/>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bg>
      <p:bgPr>
        <a:solidFill>
          <a:srgbClr val="FFFFFF"/>
        </a:solidFill>
      </p:bgPr>
    </p:bg>
    <p:spTree>
      <p:nvGrpSpPr>
        <p:cNvPr id="35" name="Shape 35"/>
        <p:cNvGrpSpPr/>
        <p:nvPr/>
      </p:nvGrpSpPr>
      <p:grpSpPr>
        <a:xfrm>
          <a:off x="0" y="0"/>
          <a:ext cx="0" cy="0"/>
          <a:chOff x="0" y="0"/>
          <a:chExt cx="0" cy="0"/>
        </a:xfrm>
      </p:grpSpPr>
      <p:sp>
        <p:nvSpPr>
          <p:cNvPr id="36" name="Google Shape;36;p7"/>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37" name="Google Shape;37;p7"/>
          <p:cNvSpPr txBox="1"/>
          <p:nvPr>
            <p:ph idx="1" type="body"/>
          </p:nvPr>
        </p:nvSpPr>
        <p:spPr>
          <a:xfrm>
            <a:off x="457200" y="971550"/>
            <a:ext cx="4038600" cy="3657600"/>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480"/>
              </a:spcBef>
              <a:spcAft>
                <a:spcPts val="0"/>
              </a:spcAft>
              <a:buSzPts val="1400"/>
              <a:buNone/>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a:solidFill>
                  <a:schemeClr val="dk1"/>
                </a:solidFill>
              </a:defRPr>
            </a:lvl8pPr>
            <a:lvl9pPr indent="-285750" lvl="8" marL="4114800" algn="l">
              <a:lnSpc>
                <a:spcPct val="100000"/>
              </a:lnSpc>
              <a:spcBef>
                <a:spcPts val="400"/>
              </a:spcBef>
              <a:spcAft>
                <a:spcPts val="0"/>
              </a:spcAft>
              <a:buSzPts val="900"/>
              <a:buChar char="■"/>
              <a:defRPr>
                <a:solidFill>
                  <a:schemeClr val="dk1"/>
                </a:solidFill>
              </a:defRPr>
            </a:lvl9pPr>
          </a:lstStyle>
          <a:p/>
        </p:txBody>
      </p:sp>
      <p:sp>
        <p:nvSpPr>
          <p:cNvPr id="38" name="Google Shape;38;p7"/>
          <p:cNvSpPr txBox="1"/>
          <p:nvPr>
            <p:ph idx="2" type="body"/>
          </p:nvPr>
        </p:nvSpPr>
        <p:spPr>
          <a:xfrm>
            <a:off x="4648200" y="971550"/>
            <a:ext cx="4038600" cy="3657600"/>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480"/>
              </a:spcBef>
              <a:spcAft>
                <a:spcPts val="0"/>
              </a:spcAft>
              <a:buSzPts val="1400"/>
              <a:buNone/>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a:solidFill>
                  <a:schemeClr val="dk1"/>
                </a:solidFill>
              </a:defRPr>
            </a:lvl8pPr>
            <a:lvl9pPr indent="-285750" lvl="8" marL="4114800" algn="l">
              <a:lnSpc>
                <a:spcPct val="100000"/>
              </a:lnSpc>
              <a:spcBef>
                <a:spcPts val="400"/>
              </a:spcBef>
              <a:spcAft>
                <a:spcPts val="0"/>
              </a:spcAft>
              <a:buSzPts val="900"/>
              <a:buChar char="■"/>
              <a:defRPr>
                <a:solidFill>
                  <a:schemeClr val="dk1"/>
                </a:solidFill>
              </a:defRPr>
            </a:lvl9pPr>
          </a:lstStyle>
          <a:p/>
        </p:txBody>
      </p:sp>
      <p:sp>
        <p:nvSpPr>
          <p:cNvPr id="39" name="Google Shape;39;p7"/>
          <p:cNvSpPr txBox="1"/>
          <p:nvPr>
            <p:ph type="title"/>
          </p:nvPr>
        </p:nvSpPr>
        <p:spPr>
          <a:xfrm>
            <a:off x="702150" y="205425"/>
            <a:ext cx="71817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600"/>
              <a:buFont typeface="Cambria"/>
              <a:buNone/>
              <a:defRPr sz="3600">
                <a:latin typeface="Cambria"/>
                <a:ea typeface="Cambria"/>
                <a:cs typeface="Cambria"/>
                <a:sym typeface="Cambria"/>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wo Content">
  <p:cSld name="4_Two Content">
    <p:bg>
      <p:bgPr>
        <a:solidFill>
          <a:srgbClr val="FFFFFF"/>
        </a:solidFill>
      </p:bgPr>
    </p:bg>
    <p:spTree>
      <p:nvGrpSpPr>
        <p:cNvPr id="40" name="Shape 40"/>
        <p:cNvGrpSpPr/>
        <p:nvPr/>
      </p:nvGrpSpPr>
      <p:grpSpPr>
        <a:xfrm>
          <a:off x="0" y="0"/>
          <a:ext cx="0" cy="0"/>
          <a:chOff x="0" y="0"/>
          <a:chExt cx="0" cy="0"/>
        </a:xfrm>
      </p:grpSpPr>
      <p:sp>
        <p:nvSpPr>
          <p:cNvPr id="41" name="Google Shape;41;p8"/>
          <p:cNvSpPr txBox="1"/>
          <p:nvPr>
            <p:ph type="title"/>
          </p:nvPr>
        </p:nvSpPr>
        <p:spPr>
          <a:xfrm>
            <a:off x="702150" y="205425"/>
            <a:ext cx="71817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600"/>
              <a:buFont typeface="Cambria"/>
              <a:buNone/>
              <a:defRPr sz="3600">
                <a:latin typeface="Cambria"/>
                <a:ea typeface="Cambria"/>
                <a:cs typeface="Cambria"/>
                <a:sym typeface="Cambria"/>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42" name="Google Shape;42;p8"/>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9pPr>
          </a:lstStyle>
          <a:p/>
        </p:txBody>
      </p:sp>
      <p:sp>
        <p:nvSpPr>
          <p:cNvPr id="43" name="Google Shape;43;p8"/>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000000"/>
              </a:buClr>
              <a:buSzPts val="1400"/>
              <a:buFont typeface="Arial"/>
              <a:buChar char="●"/>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Google Shape;44;p8"/>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45" name="Google Shape;45;p8"/>
          <p:cNvSpPr txBox="1"/>
          <p:nvPr>
            <p:ph idx="1" type="body"/>
          </p:nvPr>
        </p:nvSpPr>
        <p:spPr>
          <a:xfrm>
            <a:off x="457200" y="971550"/>
            <a:ext cx="2667000" cy="3657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480"/>
              </a:spcBef>
              <a:spcAft>
                <a:spcPts val="0"/>
              </a:spcAft>
              <a:buSzPts val="1400"/>
              <a:buChar char="●"/>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sz="900">
                <a:solidFill>
                  <a:schemeClr val="dk1"/>
                </a:solidFill>
              </a:defRPr>
            </a:lvl8pPr>
            <a:lvl9pPr indent="-285750" lvl="8" marL="4114800" algn="l">
              <a:lnSpc>
                <a:spcPct val="100000"/>
              </a:lnSpc>
              <a:spcBef>
                <a:spcPts val="400"/>
              </a:spcBef>
              <a:spcAft>
                <a:spcPts val="0"/>
              </a:spcAft>
              <a:buSzPts val="900"/>
              <a:buChar char="■"/>
              <a:defRPr sz="900">
                <a:solidFill>
                  <a:schemeClr val="dk1"/>
                </a:solidFill>
              </a:defRPr>
            </a:lvl9pPr>
          </a:lstStyle>
          <a:p/>
        </p:txBody>
      </p:sp>
      <p:sp>
        <p:nvSpPr>
          <p:cNvPr id="46" name="Google Shape;46;p8"/>
          <p:cNvSpPr txBox="1"/>
          <p:nvPr>
            <p:ph idx="2" type="body"/>
          </p:nvPr>
        </p:nvSpPr>
        <p:spPr>
          <a:xfrm>
            <a:off x="3238500" y="971550"/>
            <a:ext cx="2667000" cy="3657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480"/>
              </a:spcBef>
              <a:spcAft>
                <a:spcPts val="0"/>
              </a:spcAft>
              <a:buSzPts val="1400"/>
              <a:buChar char="●"/>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sz="900">
                <a:solidFill>
                  <a:schemeClr val="dk1"/>
                </a:solidFill>
              </a:defRPr>
            </a:lvl8pPr>
            <a:lvl9pPr indent="-285750" lvl="8" marL="4114800" algn="l">
              <a:lnSpc>
                <a:spcPct val="100000"/>
              </a:lnSpc>
              <a:spcBef>
                <a:spcPts val="400"/>
              </a:spcBef>
              <a:spcAft>
                <a:spcPts val="0"/>
              </a:spcAft>
              <a:buSzPts val="900"/>
              <a:buChar char="■"/>
              <a:defRPr sz="900">
                <a:solidFill>
                  <a:schemeClr val="dk1"/>
                </a:solidFill>
              </a:defRPr>
            </a:lvl9pPr>
          </a:lstStyle>
          <a:p/>
        </p:txBody>
      </p:sp>
      <p:sp>
        <p:nvSpPr>
          <p:cNvPr id="47" name="Google Shape;47;p8"/>
          <p:cNvSpPr txBox="1"/>
          <p:nvPr>
            <p:ph idx="3" type="body"/>
          </p:nvPr>
        </p:nvSpPr>
        <p:spPr>
          <a:xfrm>
            <a:off x="6019800" y="971550"/>
            <a:ext cx="2667000" cy="3657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480"/>
              </a:spcBef>
              <a:spcAft>
                <a:spcPts val="0"/>
              </a:spcAft>
              <a:buSzPts val="1400"/>
              <a:buChar char="●"/>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sz="900">
                <a:solidFill>
                  <a:schemeClr val="dk1"/>
                </a:solidFill>
              </a:defRPr>
            </a:lvl8pPr>
            <a:lvl9pPr indent="-285750" lvl="8" marL="4114800" algn="l">
              <a:lnSpc>
                <a:spcPct val="100000"/>
              </a:lnSpc>
              <a:spcBef>
                <a:spcPts val="400"/>
              </a:spcBef>
              <a:spcAft>
                <a:spcPts val="0"/>
              </a:spcAft>
              <a:buSzPts val="900"/>
              <a:buChar char="■"/>
              <a:defRPr sz="900">
                <a:solidFill>
                  <a:schemeClr val="dk1"/>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chemeClr val="dk2"/>
        </a:solidFill>
      </p:bgPr>
    </p:bg>
    <p:spTree>
      <p:nvGrpSpPr>
        <p:cNvPr id="48" name="Shape 48"/>
        <p:cNvGrpSpPr/>
        <p:nvPr/>
      </p:nvGrpSpPr>
      <p:grpSpPr>
        <a:xfrm>
          <a:off x="0" y="0"/>
          <a:ext cx="0" cy="0"/>
          <a:chOff x="0" y="0"/>
          <a:chExt cx="0" cy="0"/>
        </a:xfrm>
      </p:grpSpPr>
      <p:sp>
        <p:nvSpPr>
          <p:cNvPr id="49" name="Google Shape;49;p9"/>
          <p:cNvSpPr/>
          <p:nvPr/>
        </p:nvSpPr>
        <p:spPr>
          <a:xfrm>
            <a:off x="439200" y="3201000"/>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 name="Google Shape;50;p9"/>
          <p:cNvSpPr txBox="1"/>
          <p:nvPr>
            <p:ph idx="1" type="subTitle"/>
          </p:nvPr>
        </p:nvSpPr>
        <p:spPr>
          <a:xfrm>
            <a:off x="629625" y="3201007"/>
            <a:ext cx="7971300" cy="6096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480"/>
              </a:spcBef>
              <a:spcAft>
                <a:spcPts val="0"/>
              </a:spcAft>
              <a:buClr>
                <a:srgbClr val="538CD5"/>
              </a:buClr>
              <a:buSzPts val="3600"/>
              <a:buFont typeface="Cambria"/>
              <a:buNone/>
              <a:defRPr i="1" sz="3600" u="none" cap="none" strike="noStrike">
                <a:solidFill>
                  <a:srgbClr val="538CD5"/>
                </a:solidFill>
                <a:latin typeface="Cambria"/>
                <a:ea typeface="Cambria"/>
                <a:cs typeface="Cambria"/>
                <a:sym typeface="Cambria"/>
              </a:defRPr>
            </a:lvl1pPr>
            <a:lvl2pPr lvl="1"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2pPr>
            <a:lvl3pPr lvl="2" marR="0" algn="ctr">
              <a:lnSpc>
                <a:spcPct val="100000"/>
              </a:lnSpc>
              <a:spcBef>
                <a:spcPts val="36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3pPr>
            <a:lvl4pPr lvl="3" marR="0" algn="ctr">
              <a:lnSpc>
                <a:spcPct val="100000"/>
              </a:lnSpc>
              <a:spcBef>
                <a:spcPts val="32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4pPr>
            <a:lvl5pPr lvl="4" marR="0" algn="ctr">
              <a:lnSpc>
                <a:spcPct val="100000"/>
              </a:lnSpc>
              <a:spcBef>
                <a:spcPts val="32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5pPr>
            <a:lvl6pPr lvl="5"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6pPr>
            <a:lvl7pPr lvl="6"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7pPr>
            <a:lvl8pPr lvl="7"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8pPr>
            <a:lvl9pPr lvl="8"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9pPr>
          </a:lstStyle>
          <a:p/>
        </p:txBody>
      </p:sp>
      <p:sp>
        <p:nvSpPr>
          <p:cNvPr id="51" name="Google Shape;51;p9"/>
          <p:cNvSpPr txBox="1"/>
          <p:nvPr>
            <p:ph type="title"/>
          </p:nvPr>
        </p:nvSpPr>
        <p:spPr>
          <a:xfrm>
            <a:off x="629625" y="2449800"/>
            <a:ext cx="7219200" cy="7512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3600"/>
              <a:buNone/>
              <a:defRPr>
                <a:solidFill>
                  <a:srgbClr val="FFFFFF"/>
                </a:solidFill>
              </a:defRPr>
            </a:lvl1pPr>
            <a:lvl2pPr lvl="1" algn="l">
              <a:lnSpc>
                <a:spcPct val="100000"/>
              </a:lnSpc>
              <a:spcBef>
                <a:spcPts val="0"/>
              </a:spcBef>
              <a:spcAft>
                <a:spcPts val="0"/>
              </a:spcAft>
              <a:buSzPts val="1400"/>
              <a:buNone/>
              <a:defRPr>
                <a:solidFill>
                  <a:srgbClr val="FFFFFF"/>
                </a:solidFill>
                <a:latin typeface="Open Sans"/>
                <a:ea typeface="Open Sans"/>
                <a:cs typeface="Open Sans"/>
                <a:sym typeface="Open Sans"/>
              </a:defRPr>
            </a:lvl2pPr>
            <a:lvl3pPr lvl="2" algn="l">
              <a:lnSpc>
                <a:spcPct val="100000"/>
              </a:lnSpc>
              <a:spcBef>
                <a:spcPts val="0"/>
              </a:spcBef>
              <a:spcAft>
                <a:spcPts val="0"/>
              </a:spcAft>
              <a:buSzPts val="1400"/>
              <a:buNone/>
              <a:defRPr>
                <a:solidFill>
                  <a:srgbClr val="FFFFFF"/>
                </a:solidFill>
                <a:latin typeface="Open Sans"/>
                <a:ea typeface="Open Sans"/>
                <a:cs typeface="Open Sans"/>
                <a:sym typeface="Open Sans"/>
              </a:defRPr>
            </a:lvl3pPr>
            <a:lvl4pPr lvl="3" algn="l">
              <a:lnSpc>
                <a:spcPct val="100000"/>
              </a:lnSpc>
              <a:spcBef>
                <a:spcPts val="0"/>
              </a:spcBef>
              <a:spcAft>
                <a:spcPts val="0"/>
              </a:spcAft>
              <a:buSzPts val="1400"/>
              <a:buNone/>
              <a:defRPr>
                <a:solidFill>
                  <a:srgbClr val="FFFFFF"/>
                </a:solidFill>
                <a:latin typeface="Open Sans"/>
                <a:ea typeface="Open Sans"/>
                <a:cs typeface="Open Sans"/>
                <a:sym typeface="Open Sans"/>
              </a:defRPr>
            </a:lvl4pPr>
            <a:lvl5pPr lvl="4" algn="l">
              <a:lnSpc>
                <a:spcPct val="100000"/>
              </a:lnSpc>
              <a:spcBef>
                <a:spcPts val="0"/>
              </a:spcBef>
              <a:spcAft>
                <a:spcPts val="0"/>
              </a:spcAft>
              <a:buSzPts val="1400"/>
              <a:buNone/>
              <a:defRPr>
                <a:solidFill>
                  <a:srgbClr val="FFFFFF"/>
                </a:solidFill>
                <a:latin typeface="Open Sans"/>
                <a:ea typeface="Open Sans"/>
                <a:cs typeface="Open Sans"/>
                <a:sym typeface="Open Sans"/>
              </a:defRPr>
            </a:lvl5pPr>
            <a:lvl6pPr lvl="5" algn="l">
              <a:lnSpc>
                <a:spcPct val="100000"/>
              </a:lnSpc>
              <a:spcBef>
                <a:spcPts val="0"/>
              </a:spcBef>
              <a:spcAft>
                <a:spcPts val="0"/>
              </a:spcAft>
              <a:buSzPts val="1400"/>
              <a:buNone/>
              <a:defRPr>
                <a:solidFill>
                  <a:srgbClr val="FFFFFF"/>
                </a:solidFill>
                <a:latin typeface="Open Sans"/>
                <a:ea typeface="Open Sans"/>
                <a:cs typeface="Open Sans"/>
                <a:sym typeface="Open Sans"/>
              </a:defRPr>
            </a:lvl6pPr>
            <a:lvl7pPr lvl="6" algn="l">
              <a:lnSpc>
                <a:spcPct val="100000"/>
              </a:lnSpc>
              <a:spcBef>
                <a:spcPts val="0"/>
              </a:spcBef>
              <a:spcAft>
                <a:spcPts val="0"/>
              </a:spcAft>
              <a:buSzPts val="1400"/>
              <a:buNone/>
              <a:defRPr>
                <a:solidFill>
                  <a:srgbClr val="FFFFFF"/>
                </a:solidFill>
                <a:latin typeface="Open Sans"/>
                <a:ea typeface="Open Sans"/>
                <a:cs typeface="Open Sans"/>
                <a:sym typeface="Open Sans"/>
              </a:defRPr>
            </a:lvl7pPr>
            <a:lvl8pPr lvl="7" algn="l">
              <a:lnSpc>
                <a:spcPct val="100000"/>
              </a:lnSpc>
              <a:spcBef>
                <a:spcPts val="0"/>
              </a:spcBef>
              <a:spcAft>
                <a:spcPts val="0"/>
              </a:spcAft>
              <a:buSzPts val="1400"/>
              <a:buNone/>
              <a:defRPr>
                <a:solidFill>
                  <a:srgbClr val="FFFFFF"/>
                </a:solidFill>
                <a:latin typeface="Open Sans"/>
                <a:ea typeface="Open Sans"/>
                <a:cs typeface="Open Sans"/>
                <a:sym typeface="Open Sans"/>
              </a:defRPr>
            </a:lvl8pPr>
            <a:lvl9pPr lvl="8" algn="l">
              <a:lnSpc>
                <a:spcPct val="100000"/>
              </a:lnSpc>
              <a:spcBef>
                <a:spcPts val="0"/>
              </a:spcBef>
              <a:spcAft>
                <a:spcPts val="0"/>
              </a:spcAft>
              <a:buSzPts val="1400"/>
              <a:buNone/>
              <a:defRPr>
                <a:solidFill>
                  <a:srgbClr val="FFFFFF"/>
                </a:solidFill>
                <a:latin typeface="Open Sans"/>
                <a:ea typeface="Open Sans"/>
                <a:cs typeface="Open Sans"/>
                <a:sym typeface="Open Sans"/>
              </a:defRPr>
            </a:lvl9pPr>
          </a:lstStyle>
          <a:p/>
        </p:txBody>
      </p:sp>
      <p:sp>
        <p:nvSpPr>
          <p:cNvPr id="52" name="Google Shape;52;p9"/>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model2">
  <p:cSld name="1_slidemodel2">
    <p:bg>
      <p:bgPr>
        <a:gradFill>
          <a:gsLst>
            <a:gs pos="0">
              <a:srgbClr val="8C8C8C"/>
            </a:gs>
            <a:gs pos="100000">
              <a:srgbClr val="404040"/>
            </a:gs>
          </a:gsLst>
          <a:path path="circle">
            <a:fillToRect b="50%" l="50%" r="50%" t="50%"/>
          </a:path>
          <a:tileRect/>
        </a:gradFill>
      </p:bgPr>
    </p:bg>
    <p:spTree>
      <p:nvGrpSpPr>
        <p:cNvPr id="53" name="Shape 53"/>
        <p:cNvGrpSpPr/>
        <p:nvPr/>
      </p:nvGrpSpPr>
      <p:grpSpPr>
        <a:xfrm>
          <a:off x="0" y="0"/>
          <a:ext cx="0" cy="0"/>
          <a:chOff x="0" y="0"/>
          <a:chExt cx="0" cy="0"/>
        </a:xfrm>
      </p:grpSpPr>
      <p:sp>
        <p:nvSpPr>
          <p:cNvPr id="54" name="Google Shape;54;p10"/>
          <p:cNvSpPr txBox="1"/>
          <p:nvPr>
            <p:ph type="title"/>
          </p:nvPr>
        </p:nvSpPr>
        <p:spPr>
          <a:xfrm>
            <a:off x="2414004" y="2152975"/>
            <a:ext cx="4449300" cy="5334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b="0" sz="2700">
                <a:solidFill>
                  <a:schemeClr val="lt1"/>
                </a:solidFill>
                <a:latin typeface="Calibri"/>
                <a:ea typeface="Calibri"/>
                <a:cs typeface="Calibri"/>
                <a:sym typeface="Calibri"/>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55" name="Google Shape;55;p10"/>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slideLayout" Target="../slideLayouts/slideLayout15.xml"/><Relationship Id="rId16" Type="http://schemas.openxmlformats.org/officeDocument/2006/relationships/slideLayout" Target="../slideLayouts/slideLayout14.xml"/><Relationship Id="rId5" Type="http://schemas.openxmlformats.org/officeDocument/2006/relationships/slideLayout" Target="../slideLayouts/slideLayout3.xml"/><Relationship Id="rId19" Type="http://schemas.openxmlformats.org/officeDocument/2006/relationships/theme" Target="../theme/theme2.xml"/><Relationship Id="rId6" Type="http://schemas.openxmlformats.org/officeDocument/2006/relationships/slideLayout" Target="../slideLayouts/slideLayout4.xml"/><Relationship Id="rId18" Type="http://schemas.openxmlformats.org/officeDocument/2006/relationships/slideLayout" Target="../slideLayouts/slideLayout16.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655025" y="201318"/>
            <a:ext cx="7193700" cy="6096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2"/>
              </a:buClr>
              <a:buSzPts val="3600"/>
              <a:buFont typeface="Cambria"/>
              <a:buNone/>
              <a:defRPr b="1" i="0" sz="3600" u="none" cap="none" strike="noStrike">
                <a:solidFill>
                  <a:schemeClr val="dk2"/>
                </a:solidFill>
                <a:latin typeface="Cambria"/>
                <a:ea typeface="Cambria"/>
                <a:cs typeface="Cambria"/>
                <a:sym typeface="Cambria"/>
              </a:defRPr>
            </a:lvl1pPr>
            <a:lvl2pPr lvl="1"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757500" y="870806"/>
            <a:ext cx="7929300" cy="37239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480"/>
              </a:spcBef>
              <a:spcAft>
                <a:spcPts val="0"/>
              </a:spcAft>
              <a:buClr>
                <a:schemeClr val="dk2"/>
              </a:buClr>
              <a:buSzPts val="1400"/>
              <a:buFont typeface="Open Sans"/>
              <a:buChar char="●"/>
              <a:defRPr b="0" i="0" sz="2400" u="none" cap="none" strike="noStrike">
                <a:solidFill>
                  <a:schemeClr val="dk2"/>
                </a:solidFill>
                <a:latin typeface="Open Sans"/>
                <a:ea typeface="Open Sans"/>
                <a:cs typeface="Open Sans"/>
                <a:sym typeface="Open Sans"/>
              </a:defRPr>
            </a:lvl1pPr>
            <a:lvl2pPr indent="-342900" lvl="1" marL="914400" marR="0" rtl="0" algn="l">
              <a:lnSpc>
                <a:spcPct val="100000"/>
              </a:lnSpc>
              <a:spcBef>
                <a:spcPts val="400"/>
              </a:spcBef>
              <a:spcAft>
                <a:spcPts val="0"/>
              </a:spcAft>
              <a:buClr>
                <a:srgbClr val="0070C0"/>
              </a:buClr>
              <a:buSzPts val="1800"/>
              <a:buFont typeface="Open Sans"/>
              <a:buChar char="○"/>
              <a:defRPr b="0" i="0" sz="1800" u="none" cap="none" strike="noStrike">
                <a:solidFill>
                  <a:srgbClr val="0070C0"/>
                </a:solidFill>
                <a:latin typeface="Open Sans"/>
                <a:ea typeface="Open Sans"/>
                <a:cs typeface="Open Sans"/>
                <a:sym typeface="Open Sans"/>
              </a:defRPr>
            </a:lvl2pPr>
            <a:lvl3pPr indent="-330200" lvl="2" marL="1371600" marR="0" rtl="0" algn="l">
              <a:lnSpc>
                <a:spcPct val="100000"/>
              </a:lnSpc>
              <a:spcBef>
                <a:spcPts val="360"/>
              </a:spcBef>
              <a:spcAft>
                <a:spcPts val="0"/>
              </a:spcAft>
              <a:buClr>
                <a:schemeClr val="dk2"/>
              </a:buClr>
              <a:buSzPts val="1600"/>
              <a:buFont typeface="Open Sans"/>
              <a:buChar char="■"/>
              <a:defRPr b="0" i="0" sz="1600" u="none" cap="none" strike="noStrike">
                <a:solidFill>
                  <a:schemeClr val="dk2"/>
                </a:solidFill>
                <a:latin typeface="Open Sans"/>
                <a:ea typeface="Open Sans"/>
                <a:cs typeface="Open Sans"/>
                <a:sym typeface="Open Sans"/>
              </a:defRPr>
            </a:lvl3pPr>
            <a:lvl4pPr indent="-317500" lvl="3" marL="1828800" marR="0" rtl="0" algn="l">
              <a:lnSpc>
                <a:spcPct val="100000"/>
              </a:lnSpc>
              <a:spcBef>
                <a:spcPts val="32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4pPr>
            <a:lvl5pPr indent="-304800" lvl="4" marL="2286000" marR="0" rtl="0" algn="l">
              <a:lnSpc>
                <a:spcPct val="100000"/>
              </a:lnSpc>
              <a:spcBef>
                <a:spcPts val="320"/>
              </a:spcBef>
              <a:spcAft>
                <a:spcPts val="0"/>
              </a:spcAft>
              <a:buClr>
                <a:schemeClr val="dk1"/>
              </a:buClr>
              <a:buSzPts val="1200"/>
              <a:buFont typeface="Open Sans"/>
              <a:buChar char="○"/>
              <a:defRPr b="0" i="0" sz="1200" u="none" cap="none" strike="noStrike">
                <a:solidFill>
                  <a:schemeClr val="dk1"/>
                </a:solidFill>
                <a:latin typeface="Open Sans"/>
                <a:ea typeface="Open Sans"/>
                <a:cs typeface="Open Sans"/>
                <a:sym typeface="Open Sans"/>
              </a:defRPr>
            </a:lvl5pPr>
            <a:lvl6pPr indent="-292100" lvl="5" marL="2743200" marR="0" rtl="0" algn="l">
              <a:lnSpc>
                <a:spcPct val="100000"/>
              </a:lnSpc>
              <a:spcBef>
                <a:spcPts val="400"/>
              </a:spcBef>
              <a:spcAft>
                <a:spcPts val="0"/>
              </a:spcAft>
              <a:buClr>
                <a:schemeClr val="dk1"/>
              </a:buClr>
              <a:buSzPts val="1000"/>
              <a:buFont typeface="Open Sans"/>
              <a:buChar char="■"/>
              <a:defRPr b="0" i="0" sz="1000" u="none" cap="none" strike="noStrike">
                <a:solidFill>
                  <a:schemeClr val="dk1"/>
                </a:solidFill>
                <a:latin typeface="Open Sans"/>
                <a:ea typeface="Open Sans"/>
                <a:cs typeface="Open Sans"/>
                <a:sym typeface="Open Sans"/>
              </a:defRPr>
            </a:lvl6pPr>
            <a:lvl7pPr indent="-292100" lvl="6" marL="3200400" marR="0" rtl="0" algn="l">
              <a:lnSpc>
                <a:spcPct val="100000"/>
              </a:lnSpc>
              <a:spcBef>
                <a:spcPts val="400"/>
              </a:spcBef>
              <a:spcAft>
                <a:spcPts val="0"/>
              </a:spcAft>
              <a:buClr>
                <a:schemeClr val="dk1"/>
              </a:buClr>
              <a:buSzPts val="1000"/>
              <a:buFont typeface="Open Sans"/>
              <a:buChar char="●"/>
              <a:defRPr b="0" i="0" sz="1000" u="none" cap="none" strike="noStrike">
                <a:solidFill>
                  <a:schemeClr val="dk1"/>
                </a:solidFill>
                <a:latin typeface="Open Sans"/>
                <a:ea typeface="Open Sans"/>
                <a:cs typeface="Open Sans"/>
                <a:sym typeface="Open Sans"/>
              </a:defRPr>
            </a:lvl7pPr>
            <a:lvl8pPr indent="-285750" lvl="7" marL="3657600" marR="0" rtl="0" algn="l">
              <a:lnSpc>
                <a:spcPct val="100000"/>
              </a:lnSpc>
              <a:spcBef>
                <a:spcPts val="400"/>
              </a:spcBef>
              <a:spcAft>
                <a:spcPts val="0"/>
              </a:spcAft>
              <a:buClr>
                <a:schemeClr val="dk1"/>
              </a:buClr>
              <a:buSzPts val="900"/>
              <a:buFont typeface="Open Sans"/>
              <a:buChar char="○"/>
              <a:defRPr b="0" i="1" sz="900" u="none" cap="none" strike="noStrike">
                <a:solidFill>
                  <a:schemeClr val="dk1"/>
                </a:solidFill>
                <a:latin typeface="Open Sans"/>
                <a:ea typeface="Open Sans"/>
                <a:cs typeface="Open Sans"/>
                <a:sym typeface="Open Sans"/>
              </a:defRPr>
            </a:lvl8pPr>
            <a:lvl9pPr indent="-285750" lvl="8" marL="4114800" marR="0" rtl="0" algn="l">
              <a:lnSpc>
                <a:spcPct val="100000"/>
              </a:lnSpc>
              <a:spcBef>
                <a:spcPts val="400"/>
              </a:spcBef>
              <a:spcAft>
                <a:spcPts val="0"/>
              </a:spcAft>
              <a:buClr>
                <a:schemeClr val="dk1"/>
              </a:buClr>
              <a:buSzPts val="900"/>
              <a:buFont typeface="Open Sans"/>
              <a:buChar char="■"/>
              <a:defRPr b="0" i="1" sz="900" u="none" cap="none" strike="noStrike">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pic>
        <p:nvPicPr>
          <p:cNvPr id="9" name="Google Shape;9;p1"/>
          <p:cNvPicPr preferRelativeResize="0"/>
          <p:nvPr/>
        </p:nvPicPr>
        <p:blipFill rotWithShape="1">
          <a:blip r:embed="rId1">
            <a:alphaModFix/>
          </a:blip>
          <a:srcRect b="0" l="0" r="0" t="0"/>
          <a:stretch/>
        </p:blipFill>
        <p:spPr>
          <a:xfrm>
            <a:off x="9" y="-2408"/>
            <a:ext cx="437745" cy="5143500"/>
          </a:xfrm>
          <a:prstGeom prst="rect">
            <a:avLst/>
          </a:prstGeom>
          <a:noFill/>
          <a:ln>
            <a:noFill/>
          </a:ln>
        </p:spPr>
      </p:pic>
      <p:sp>
        <p:nvSpPr>
          <p:cNvPr id="10" name="Google Shape;10;p1"/>
          <p:cNvSpPr/>
          <p:nvPr/>
        </p:nvSpPr>
        <p:spPr>
          <a:xfrm>
            <a:off x="0" y="4711743"/>
            <a:ext cx="9144000" cy="457200"/>
          </a:xfrm>
          <a:prstGeom prst="rect">
            <a:avLst/>
          </a:prstGeom>
          <a:solidFill>
            <a:srgbClr val="D6F5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1" name="Google Shape;11;p1"/>
          <p:cNvSpPr txBox="1"/>
          <p:nvPr/>
        </p:nvSpPr>
        <p:spPr>
          <a:xfrm>
            <a:off x="1447800" y="4862654"/>
            <a:ext cx="7239000" cy="153900"/>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rgbClr val="0B4596"/>
                </a:solidFill>
                <a:latin typeface="Arial Narrow"/>
                <a:ea typeface="Arial Narrow"/>
                <a:cs typeface="Arial Narrow"/>
                <a:sym typeface="Arial Narrow"/>
              </a:rPr>
              <a:t>Department of Commerce  //  National Oceanic and Atmospheric Administration  //  </a:t>
            </a:r>
            <a:fld id="{00000000-1234-1234-1234-123412341234}" type="slidenum">
              <a:rPr b="0" i="0" lang="en-US" sz="1000" u="none" cap="none" strike="noStrike">
                <a:solidFill>
                  <a:srgbClr val="0B4596"/>
                </a:solidFill>
                <a:latin typeface="Arial Narrow"/>
                <a:ea typeface="Arial Narrow"/>
                <a:cs typeface="Arial Narrow"/>
                <a:sym typeface="Arial Narrow"/>
              </a:rPr>
              <a:t>‹#›</a:t>
            </a:fld>
            <a:endParaRPr b="0" i="0" sz="1000" u="none" cap="none" strike="noStrike">
              <a:solidFill>
                <a:srgbClr val="0B4596"/>
              </a:solidFill>
              <a:latin typeface="Arial Narrow"/>
              <a:ea typeface="Arial Narrow"/>
              <a:cs typeface="Arial Narrow"/>
              <a:sym typeface="Arial Narrow"/>
            </a:endParaRPr>
          </a:p>
        </p:txBody>
      </p:sp>
      <p:pic>
        <p:nvPicPr>
          <p:cNvPr id="12" name="Google Shape;12;p1"/>
          <p:cNvPicPr preferRelativeResize="0"/>
          <p:nvPr/>
        </p:nvPicPr>
        <p:blipFill rotWithShape="1">
          <a:blip r:embed="rId2">
            <a:alphaModFix/>
          </a:blip>
          <a:srcRect b="0" l="0" r="0" t="0"/>
          <a:stretch/>
        </p:blipFill>
        <p:spPr>
          <a:xfrm>
            <a:off x="7985350" y="230700"/>
            <a:ext cx="914053" cy="914053"/>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 id="2147483663"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mailto:noaa.rmc@noaa.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type="ctrTitle"/>
          </p:nvPr>
        </p:nvSpPr>
        <p:spPr>
          <a:xfrm>
            <a:off x="764750" y="877976"/>
            <a:ext cx="7721700" cy="2220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US"/>
              <a:t>Personally Identifiable Information Processing And</a:t>
            </a:r>
            <a:endParaRPr/>
          </a:p>
          <a:p>
            <a:pPr indent="0" lvl="0" marL="0" rtl="0" algn="ctr">
              <a:spcBef>
                <a:spcPts val="0"/>
              </a:spcBef>
              <a:spcAft>
                <a:spcPts val="0"/>
              </a:spcAft>
              <a:buSzPts val="1100"/>
              <a:buNone/>
            </a:pPr>
            <a:r>
              <a:rPr lang="en-US"/>
              <a:t> Transparency</a:t>
            </a:r>
            <a:endParaRPr/>
          </a:p>
        </p:txBody>
      </p:sp>
      <p:sp>
        <p:nvSpPr>
          <p:cNvPr id="89" name="Google Shape;89;p18"/>
          <p:cNvSpPr txBox="1"/>
          <p:nvPr>
            <p:ph idx="1" type="subTitle"/>
          </p:nvPr>
        </p:nvSpPr>
        <p:spPr>
          <a:xfrm>
            <a:off x="764750" y="3394575"/>
            <a:ext cx="7721700" cy="1289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480"/>
              </a:spcBef>
              <a:spcAft>
                <a:spcPts val="0"/>
              </a:spcAft>
              <a:buSzPts val="1400"/>
              <a:buNone/>
            </a:pPr>
            <a:r>
              <a:rPr lang="en-US"/>
              <a:t>Justin May</a:t>
            </a:r>
            <a:endParaRPr/>
          </a:p>
          <a:p>
            <a:pPr indent="0" lvl="0" marL="0" rtl="0" algn="ctr">
              <a:lnSpc>
                <a:spcPct val="100000"/>
              </a:lnSpc>
              <a:spcBef>
                <a:spcPts val="480"/>
              </a:spcBef>
              <a:spcAft>
                <a:spcPts val="0"/>
              </a:spcAft>
              <a:buSzPts val="1400"/>
              <a:buNone/>
            </a:pPr>
            <a:r>
              <a:rPr lang="en-US"/>
              <a:t>OCIO | CSD | RMC</a:t>
            </a:r>
            <a:endParaRPr/>
          </a:p>
          <a:p>
            <a:pPr indent="0" lvl="0" marL="0" rtl="0" algn="ctr">
              <a:lnSpc>
                <a:spcPct val="100000"/>
              </a:lnSpc>
              <a:spcBef>
                <a:spcPts val="480"/>
              </a:spcBef>
              <a:spcAft>
                <a:spcPts val="0"/>
              </a:spcAft>
              <a:buSzPts val="1400"/>
              <a:buNone/>
            </a:pPr>
            <a:r>
              <a:rPr lang="en-US" sz="1500"/>
              <a:t>22 Oct 24</a:t>
            </a:r>
            <a:endParaRPr sz="1500"/>
          </a:p>
        </p:txBody>
      </p:sp>
      <p:sp>
        <p:nvSpPr>
          <p:cNvPr id="90" name="Google Shape;90;p18"/>
          <p:cNvSpPr txBox="1"/>
          <p:nvPr/>
        </p:nvSpPr>
        <p:spPr>
          <a:xfrm>
            <a:off x="1492675" y="4804800"/>
            <a:ext cx="19752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900"/>
              <a:buFont typeface="Arial"/>
              <a:buNone/>
            </a:pPr>
            <a:r>
              <a:rPr lang="en-US" sz="900">
                <a:solidFill>
                  <a:srgbClr val="0A4595"/>
                </a:solidFill>
                <a:latin typeface="Times New Roman"/>
                <a:ea typeface="Times New Roman"/>
                <a:cs typeface="Times New Roman"/>
                <a:sym typeface="Times New Roman"/>
              </a:rPr>
              <a:t>CUI//ISVI//FEDCON</a:t>
            </a:r>
            <a:r>
              <a:rPr lang="en-US" sz="1000">
                <a:solidFill>
                  <a:schemeClr val="dk1"/>
                </a:solidFill>
                <a:latin typeface="Times New Roman"/>
                <a:ea typeface="Times New Roman"/>
                <a:cs typeface="Times New Roman"/>
                <a:sym typeface="Times New Roman"/>
              </a:rPr>
              <a:t> </a:t>
            </a:r>
            <a:endParaRPr>
              <a:solidFill>
                <a:schemeClr val="dk1"/>
              </a:solidFill>
              <a:latin typeface="Open Sans"/>
              <a:ea typeface="Open Sans"/>
              <a:cs typeface="Open Sans"/>
              <a:sym typeface="Open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7"/>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SPCMv8.2 PT Security Control  Family-3</a:t>
            </a:r>
            <a:endParaRPr/>
          </a:p>
        </p:txBody>
      </p:sp>
      <p:graphicFrame>
        <p:nvGraphicFramePr>
          <p:cNvPr id="149" name="Google Shape;149;p27"/>
          <p:cNvGraphicFramePr/>
          <p:nvPr/>
        </p:nvGraphicFramePr>
        <p:xfrm>
          <a:off x="457200" y="1121622"/>
          <a:ext cx="3000000" cy="3000000"/>
        </p:xfrm>
        <a:graphic>
          <a:graphicData uri="http://schemas.openxmlformats.org/drawingml/2006/table">
            <a:tbl>
              <a:tblPr>
                <a:noFill/>
                <a:tableStyleId>{3383FC95-3B93-4161-A7A9-40DB68491B4F}</a:tableStyleId>
              </a:tblPr>
              <a:tblGrid>
                <a:gridCol w="497675"/>
                <a:gridCol w="805350"/>
                <a:gridCol w="6278075"/>
                <a:gridCol w="589925"/>
                <a:gridCol w="515775"/>
              </a:tblGrid>
              <a:tr h="2455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Control Family:</a:t>
                      </a:r>
                      <a:endParaRPr sz="600">
                        <a:latin typeface="Calibri"/>
                        <a:ea typeface="Calibri"/>
                        <a:cs typeface="Calibri"/>
                        <a:sym typeface="Calibri"/>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a:t>
                      </a:r>
                      <a:endParaRPr sz="600">
                        <a:latin typeface="Calibri"/>
                        <a:ea typeface="Calibri"/>
                        <a:cs typeface="Calibri"/>
                        <a:sym typeface="Calibri"/>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r>
              <a:tr h="387275">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Control</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Security Control Name</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Control Language with parameters inline</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Implementation Responsibility</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Privacy (P)</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1577400">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PT-06</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System of Records Notice</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For systems that process information that will be maintained in a Privacy Act system of records:</a:t>
                      </a:r>
                      <a:endParaRPr sz="600">
                        <a:latin typeface="Calibri"/>
                        <a:ea typeface="Calibri"/>
                        <a:cs typeface="Calibri"/>
                        <a:sym typeface="Calibri"/>
                      </a:endParaRPr>
                    </a:p>
                    <a:p>
                      <a:pPr indent="0" lvl="0" marL="0" rtl="0" algn="l">
                        <a:lnSpc>
                          <a:spcPct val="115000"/>
                        </a:lnSpc>
                        <a:spcBef>
                          <a:spcPts val="0"/>
                        </a:spcBef>
                        <a:spcAft>
                          <a:spcPts val="0"/>
                        </a:spcAft>
                        <a:buNone/>
                      </a:pPr>
                      <a:r>
                        <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a. Draft system of records notices in accordance with OMB guidance and submit new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significantly modified system of records notices to the OMB and appropriate congressional</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committees for advance review;</a:t>
                      </a:r>
                      <a:endParaRPr sz="600">
                        <a:latin typeface="Calibri"/>
                        <a:ea typeface="Calibri"/>
                        <a:cs typeface="Calibri"/>
                        <a:sym typeface="Calibri"/>
                      </a:endParaRPr>
                    </a:p>
                    <a:p>
                      <a:pPr indent="0" lvl="0" marL="0" rtl="0" algn="l">
                        <a:lnSpc>
                          <a:spcPct val="115000"/>
                        </a:lnSpc>
                        <a:spcBef>
                          <a:spcPts val="0"/>
                        </a:spcBef>
                        <a:spcAft>
                          <a:spcPts val="0"/>
                        </a:spcAft>
                        <a:buNone/>
                      </a:pPr>
                      <a:r>
                        <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b. Publish system of records notices in the Federal Register; and</a:t>
                      </a:r>
                      <a:endParaRPr sz="600">
                        <a:latin typeface="Calibri"/>
                        <a:ea typeface="Calibri"/>
                        <a:cs typeface="Calibri"/>
                        <a:sym typeface="Calibri"/>
                      </a:endParaRPr>
                    </a:p>
                    <a:p>
                      <a:pPr indent="0" lvl="0" marL="0" rtl="0" algn="l">
                        <a:lnSpc>
                          <a:spcPct val="115000"/>
                        </a:lnSpc>
                        <a:spcBef>
                          <a:spcPts val="0"/>
                        </a:spcBef>
                        <a:spcAft>
                          <a:spcPts val="0"/>
                        </a:spcAft>
                        <a:buNone/>
                      </a:pPr>
                      <a:r>
                        <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c. Keep system of records notices accurate, up-to-date, and scoped in accordance with policy.</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Common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r>
              <a:tr h="3872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PT-06(1)</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Routine Uses</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Review all routine uses published in the system of records notice at [annually or if there are significant changes to the system boundary, system architecture, or system information types] to ensure continued accuracy, and to ensure that routine uses continue to be compatible with the purpose for which the information was collected.</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Common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3872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PT-06(2)</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Exemption Rules</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Review all Privacy Act exemptions claimed for the system of records at [a minimum, annually or if there are significant changes to the system boundary, system architecture, or system information types] to ensure they remain appropriate and necessary in accordance with law, that they have been promulgated as regulations, and that they are accurately described in the system of records notice.</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Common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r>
              <a:tr h="5572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PT-07</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Specific Categories of Personally Identifiable Information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Apply [System-defined processing conditions, consistent with FIPS 140-2 encryption methodology.] for specific categories of personally identifiable information.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Common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8"/>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SPCMv8.2 PT Security Control  Family-4</a:t>
            </a:r>
            <a:endParaRPr/>
          </a:p>
        </p:txBody>
      </p:sp>
      <p:graphicFrame>
        <p:nvGraphicFramePr>
          <p:cNvPr id="155" name="Google Shape;155;p28"/>
          <p:cNvGraphicFramePr/>
          <p:nvPr/>
        </p:nvGraphicFramePr>
        <p:xfrm>
          <a:off x="457200" y="1121622"/>
          <a:ext cx="3000000" cy="3000000"/>
        </p:xfrm>
        <a:graphic>
          <a:graphicData uri="http://schemas.openxmlformats.org/drawingml/2006/table">
            <a:tbl>
              <a:tblPr>
                <a:noFill/>
                <a:tableStyleId>{3383FC95-3B93-4161-A7A9-40DB68491B4F}</a:tableStyleId>
              </a:tblPr>
              <a:tblGrid>
                <a:gridCol w="497675"/>
                <a:gridCol w="805350"/>
                <a:gridCol w="6278075"/>
                <a:gridCol w="589925"/>
                <a:gridCol w="515775"/>
              </a:tblGrid>
              <a:tr h="2455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Control Family:</a:t>
                      </a:r>
                      <a:endParaRPr sz="600">
                        <a:latin typeface="Calibri"/>
                        <a:ea typeface="Calibri"/>
                        <a:cs typeface="Calibri"/>
                        <a:sym typeface="Calibri"/>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a:t>
                      </a:r>
                      <a:endParaRPr sz="600">
                        <a:latin typeface="Calibri"/>
                        <a:ea typeface="Calibri"/>
                        <a:cs typeface="Calibri"/>
                        <a:sym typeface="Calibri"/>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r>
              <a:tr h="387275">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Control</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Security Control Name</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Control Language with parameters inline</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Implementation Responsibility</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Privacy (P)</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89732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PT-07(1)</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Social Security Numbers</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When a system processes Social Security numbers:</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(a) Eliminate unnecessary collection, maintenance, and use of Social Security numbers, and explore alternatives to their use as a personal identifier;</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(b) Do not deny any individual any right, benefit, or privilege provided by law because of such individual’s refusal to disclose his or her Social Security number;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(c) Inform any individual who is asked to disclose his or her Social Security number whether that disclosure is mandatory or voluntary, by what statutory or other authority such number is solicited, and what uses will be made of it.</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Common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r>
              <a:tr h="3872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PT-07(2)</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First Amendment Information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Prohibit the processing of information describing how any individual exercises rights guaranteed by the First Amendment unless expressly authorized by statute or by the individual or unless pertinent to and within the scope of an authorized law enforcement activity.</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Common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106732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PT-08</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Computer Matching Requirements</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When a system or organization processes information for the purpose of conducting a matching program:</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a. Obtain approval from the Data Integrity Board to conduct the matching program;</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b. Develop and enter into a computer matching agreement;</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c. Publish a matching notice in the Federal Register;</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d. Independently verify the information produced by the matching program before taking adverse action against an individual, if required;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e. Provide individuals with notice and an opportunity to contest the findings before taking adverse action against an individual.</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Hybrid</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9"/>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CSAM: Privacy Related-1</a:t>
            </a:r>
            <a:endParaRPr/>
          </a:p>
        </p:txBody>
      </p:sp>
      <p:pic>
        <p:nvPicPr>
          <p:cNvPr id="161" name="Google Shape;161;p29"/>
          <p:cNvPicPr preferRelativeResize="0"/>
          <p:nvPr/>
        </p:nvPicPr>
        <p:blipFill>
          <a:blip r:embed="rId3">
            <a:alphaModFix/>
          </a:blip>
          <a:stretch>
            <a:fillRect/>
          </a:stretch>
        </p:blipFill>
        <p:spPr>
          <a:xfrm>
            <a:off x="457200" y="954381"/>
            <a:ext cx="6961524" cy="3745126"/>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30"/>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CSAM: Privacy Related-2</a:t>
            </a:r>
            <a:endParaRPr/>
          </a:p>
        </p:txBody>
      </p:sp>
      <p:pic>
        <p:nvPicPr>
          <p:cNvPr id="167" name="Google Shape;167;p30"/>
          <p:cNvPicPr preferRelativeResize="0"/>
          <p:nvPr/>
        </p:nvPicPr>
        <p:blipFill>
          <a:blip r:embed="rId3">
            <a:alphaModFix/>
          </a:blip>
          <a:stretch>
            <a:fillRect/>
          </a:stretch>
        </p:blipFill>
        <p:spPr>
          <a:xfrm>
            <a:off x="457200" y="970647"/>
            <a:ext cx="7619999" cy="159997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31"/>
          <p:cNvSpPr txBox="1"/>
          <p:nvPr>
            <p:ph type="title"/>
          </p:nvPr>
        </p:nvSpPr>
        <p:spPr>
          <a:xfrm>
            <a:off x="457200" y="0"/>
            <a:ext cx="7264800" cy="8946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000"/>
              <a:buNone/>
            </a:pPr>
            <a:r>
              <a:rPr lang="en-US"/>
              <a:t>	QUESTIONS</a:t>
            </a:r>
            <a:endParaRPr/>
          </a:p>
        </p:txBody>
      </p:sp>
      <p:sp>
        <p:nvSpPr>
          <p:cNvPr id="173" name="Google Shape;173;p31"/>
          <p:cNvSpPr txBox="1"/>
          <p:nvPr>
            <p:ph idx="1" type="body"/>
          </p:nvPr>
        </p:nvSpPr>
        <p:spPr>
          <a:xfrm>
            <a:off x="457200" y="1077325"/>
            <a:ext cx="7620000" cy="2944800"/>
          </a:xfrm>
          <a:prstGeom prst="rect">
            <a:avLst/>
          </a:prstGeom>
          <a:noFill/>
          <a:ln>
            <a:noFill/>
          </a:ln>
        </p:spPr>
        <p:txBody>
          <a:bodyPr anchorCtr="0" anchor="t" bIns="91425" lIns="91425" spcFirstLastPara="1" rIns="91425" wrap="square" tIns="91425">
            <a:noAutofit/>
          </a:bodyPr>
          <a:lstStyle/>
          <a:p>
            <a:pPr indent="-355600" lvl="0" marL="457200" rtl="0" algn="l">
              <a:lnSpc>
                <a:spcPct val="150000"/>
              </a:lnSpc>
              <a:spcBef>
                <a:spcPts val="440"/>
              </a:spcBef>
              <a:spcAft>
                <a:spcPts val="0"/>
              </a:spcAft>
              <a:buSzPts val="2000"/>
              <a:buFont typeface="Arial"/>
              <a:buChar char="●"/>
            </a:pPr>
            <a:r>
              <a:rPr lang="en-US" sz="2000">
                <a:latin typeface="Arial"/>
                <a:ea typeface="Arial"/>
                <a:cs typeface="Arial"/>
                <a:sym typeface="Arial"/>
              </a:rPr>
              <a:t>If you think of a question after this </a:t>
            </a:r>
            <a:r>
              <a:rPr lang="en-US" sz="2000">
                <a:latin typeface="Arial"/>
                <a:ea typeface="Arial"/>
                <a:cs typeface="Arial"/>
                <a:sym typeface="Arial"/>
              </a:rPr>
              <a:t>briefing</a:t>
            </a:r>
            <a:r>
              <a:rPr lang="en-US" sz="2000">
                <a:latin typeface="Arial"/>
                <a:ea typeface="Arial"/>
                <a:cs typeface="Arial"/>
                <a:sym typeface="Arial"/>
              </a:rPr>
              <a:t> is over, please reach out to </a:t>
            </a:r>
            <a:r>
              <a:rPr lang="en-US" sz="2000">
                <a:latin typeface="Arial"/>
                <a:ea typeface="Arial"/>
                <a:cs typeface="Arial"/>
                <a:sym typeface="Arial"/>
              </a:rPr>
              <a:t>us</a:t>
            </a:r>
            <a:r>
              <a:rPr lang="en-US" sz="2000">
                <a:latin typeface="Arial"/>
                <a:ea typeface="Arial"/>
                <a:cs typeface="Arial"/>
                <a:sym typeface="Arial"/>
              </a:rPr>
              <a:t> at </a:t>
            </a:r>
            <a:r>
              <a:rPr lang="en-US" sz="2000" u="sng">
                <a:solidFill>
                  <a:schemeClr val="hlink"/>
                </a:solidFill>
                <a:latin typeface="Arial"/>
                <a:ea typeface="Arial"/>
                <a:cs typeface="Arial"/>
                <a:sym typeface="Arial"/>
                <a:hlinkClick r:id="rId3"/>
              </a:rPr>
              <a:t>noaa.rmc@noaa.gov</a:t>
            </a:r>
            <a:r>
              <a:rPr lang="en-US" sz="2000">
                <a:latin typeface="Arial"/>
                <a:ea typeface="Arial"/>
                <a:cs typeface="Arial"/>
                <a:sym typeface="Arial"/>
              </a:rPr>
              <a:t> or justin.may@noaa.gov</a:t>
            </a:r>
            <a:endParaRPr sz="2000">
              <a:latin typeface="Arial"/>
              <a:ea typeface="Arial"/>
              <a:cs typeface="Arial"/>
              <a:sym typeface="Arial"/>
            </a:endParaRPr>
          </a:p>
          <a:p>
            <a:pPr indent="0" lvl="0" marL="457200" rtl="0" algn="l">
              <a:lnSpc>
                <a:spcPct val="150000"/>
              </a:lnSpc>
              <a:spcBef>
                <a:spcPts val="440"/>
              </a:spcBef>
              <a:spcAft>
                <a:spcPts val="0"/>
              </a:spcAft>
              <a:buNone/>
            </a:pPr>
            <a:r>
              <a:t/>
            </a:r>
            <a:endParaRPr sz="2900">
              <a:latin typeface="Arial"/>
              <a:ea typeface="Arial"/>
              <a:cs typeface="Arial"/>
              <a:sym typeface="Arial"/>
            </a:endParaRPr>
          </a:p>
          <a:p>
            <a:pPr indent="0" lvl="0" marL="0" rtl="0" algn="ctr">
              <a:lnSpc>
                <a:spcPct val="150000"/>
              </a:lnSpc>
              <a:spcBef>
                <a:spcPts val="440"/>
              </a:spcBef>
              <a:spcAft>
                <a:spcPts val="0"/>
              </a:spcAft>
              <a:buNone/>
            </a:pPr>
            <a:r>
              <a:rPr lang="en-US" sz="2900">
                <a:latin typeface="Arial"/>
                <a:ea typeface="Arial"/>
                <a:cs typeface="Arial"/>
                <a:sym typeface="Arial"/>
              </a:rPr>
              <a:t>THANK YOU</a:t>
            </a:r>
            <a:endParaRPr sz="29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sz="1200">
              <a:solidFill>
                <a:srgbClr val="0A4595"/>
              </a:solidFill>
              <a:latin typeface="Proxima Nova"/>
              <a:ea typeface="Proxima Nova"/>
              <a:cs typeface="Proxima Nova"/>
              <a:sym typeface="Proxima Nova"/>
            </a:endParaRPr>
          </a:p>
        </p:txBody>
      </p:sp>
      <p:sp>
        <p:nvSpPr>
          <p:cNvPr id="174" name="Google Shape;174;p31"/>
          <p:cNvSpPr txBox="1"/>
          <p:nvPr/>
        </p:nvSpPr>
        <p:spPr>
          <a:xfrm>
            <a:off x="897525" y="4820400"/>
            <a:ext cx="12426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a:t>OUTLINE</a:t>
            </a:r>
            <a:endParaRPr/>
          </a:p>
        </p:txBody>
      </p:sp>
      <p:sp>
        <p:nvSpPr>
          <p:cNvPr id="96" name="Google Shape;96;p19"/>
          <p:cNvSpPr txBox="1"/>
          <p:nvPr>
            <p:ph idx="1" type="body"/>
          </p:nvPr>
        </p:nvSpPr>
        <p:spPr>
          <a:xfrm>
            <a:off x="457200" y="909750"/>
            <a:ext cx="7620000" cy="3324000"/>
          </a:xfrm>
          <a:prstGeom prst="rect">
            <a:avLst/>
          </a:prstGeom>
          <a:noFill/>
          <a:ln>
            <a:noFill/>
          </a:ln>
        </p:spPr>
        <p:txBody>
          <a:bodyPr anchorCtr="0" anchor="t" bIns="91425" lIns="91425" spcFirstLastPara="1" rIns="91425" wrap="square" tIns="91425">
            <a:noAutofit/>
          </a:bodyPr>
          <a:lstStyle/>
          <a:p>
            <a:pPr indent="-355600" lvl="0" marL="457200" rtl="0" algn="l">
              <a:lnSpc>
                <a:spcPct val="150000"/>
              </a:lnSpc>
              <a:spcBef>
                <a:spcPts val="440"/>
              </a:spcBef>
              <a:spcAft>
                <a:spcPts val="0"/>
              </a:spcAft>
              <a:buSzPts val="2000"/>
              <a:buAutoNum type="arabicPeriod"/>
            </a:pPr>
            <a:r>
              <a:rPr lang="en-US" sz="2000">
                <a:latin typeface="Arial"/>
                <a:ea typeface="Arial"/>
                <a:cs typeface="Arial"/>
                <a:sym typeface="Arial"/>
              </a:rPr>
              <a:t>PURPOSE</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DOC ECP</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NOAA ITSM</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NIST SP 800-53r5 PT Family</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SPCMv8.2 PT Family</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CSAM Privacy</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QUESTIONS</a:t>
            </a:r>
            <a:endParaRPr sz="20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sz="1200">
              <a:solidFill>
                <a:srgbClr val="0A4595"/>
              </a:solidFill>
              <a:latin typeface="Proxima Nova"/>
              <a:ea typeface="Proxima Nova"/>
              <a:cs typeface="Proxima Nova"/>
              <a:sym typeface="Proxima Nova"/>
            </a:endParaRPr>
          </a:p>
        </p:txBody>
      </p:sp>
      <p:sp>
        <p:nvSpPr>
          <p:cNvPr id="97" name="Google Shape;97;p19"/>
          <p:cNvSpPr txBox="1"/>
          <p:nvPr/>
        </p:nvSpPr>
        <p:spPr>
          <a:xfrm>
            <a:off x="1492800" y="4820400"/>
            <a:ext cx="14184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481650" y="148176"/>
            <a:ext cx="7620000" cy="857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000"/>
              <a:buNone/>
            </a:pPr>
            <a:r>
              <a:rPr lang="en-US"/>
              <a:t>PURPOSE</a:t>
            </a:r>
            <a:endParaRPr/>
          </a:p>
        </p:txBody>
      </p:sp>
      <p:sp>
        <p:nvSpPr>
          <p:cNvPr id="103" name="Google Shape;103;p20"/>
          <p:cNvSpPr txBox="1"/>
          <p:nvPr>
            <p:ph idx="1" type="body"/>
          </p:nvPr>
        </p:nvSpPr>
        <p:spPr>
          <a:xfrm>
            <a:off x="762000" y="1877700"/>
            <a:ext cx="7620000" cy="1388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440"/>
              </a:spcBef>
              <a:spcAft>
                <a:spcPts val="0"/>
              </a:spcAft>
              <a:buNone/>
            </a:pPr>
            <a:r>
              <a:rPr lang="en-US" sz="2000">
                <a:latin typeface="Arial"/>
                <a:ea typeface="Arial"/>
                <a:cs typeface="Arial"/>
                <a:sym typeface="Arial"/>
              </a:rPr>
              <a:t>Describe and discuss required security controls as mandated through FISMA for the PT Family of security controls.</a:t>
            </a:r>
            <a:endParaRPr sz="2000">
              <a:latin typeface="Arial"/>
              <a:ea typeface="Arial"/>
              <a:cs typeface="Arial"/>
              <a:sym typeface="Arial"/>
            </a:endParaRPr>
          </a:p>
          <a:p>
            <a:pPr indent="0" lvl="0" marL="457200" rtl="0" algn="ctr">
              <a:lnSpc>
                <a:spcPct val="150000"/>
              </a:lnSpc>
              <a:spcBef>
                <a:spcPts val="440"/>
              </a:spcBef>
              <a:spcAft>
                <a:spcPts val="0"/>
              </a:spcAft>
              <a:buClr>
                <a:srgbClr val="000000"/>
              </a:buClr>
              <a:buSzPts val="1100"/>
              <a:buFont typeface="Arial"/>
              <a:buNone/>
            </a:pPr>
            <a:r>
              <a:t/>
            </a:r>
            <a:endParaRPr sz="2000">
              <a:latin typeface="Arial"/>
              <a:ea typeface="Arial"/>
              <a:cs typeface="Arial"/>
              <a:sym typeface="Arial"/>
            </a:endParaRPr>
          </a:p>
          <a:p>
            <a:pPr indent="0" lvl="0" marL="457200" rtl="0" algn="ctr">
              <a:lnSpc>
                <a:spcPct val="150000"/>
              </a:lnSpc>
              <a:spcBef>
                <a:spcPts val="440"/>
              </a:spcBef>
              <a:spcAft>
                <a:spcPts val="0"/>
              </a:spcAft>
              <a:buSzPts val="1800"/>
              <a:buNone/>
            </a:pPr>
            <a:r>
              <a:t/>
            </a:r>
            <a:endParaRPr sz="2000">
              <a:solidFill>
                <a:srgbClr val="0A4595"/>
              </a:solidFill>
              <a:latin typeface="Proxima Nova"/>
              <a:ea typeface="Proxima Nova"/>
              <a:cs typeface="Proxima Nova"/>
              <a:sym typeface="Proxima Nova"/>
            </a:endParaRPr>
          </a:p>
        </p:txBody>
      </p:sp>
      <p:sp>
        <p:nvSpPr>
          <p:cNvPr id="104" name="Google Shape;104;p20"/>
          <p:cNvSpPr txBox="1"/>
          <p:nvPr/>
        </p:nvSpPr>
        <p:spPr>
          <a:xfrm>
            <a:off x="874500" y="4820400"/>
            <a:ext cx="12198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1"/>
          <p:cNvSpPr txBox="1"/>
          <p:nvPr>
            <p:ph type="title"/>
          </p:nvPr>
        </p:nvSpPr>
        <p:spPr>
          <a:xfrm>
            <a:off x="481650" y="148176"/>
            <a:ext cx="7620000" cy="857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000"/>
              <a:buNone/>
            </a:pPr>
            <a:r>
              <a:rPr lang="en-US"/>
              <a:t>DOC ECP</a:t>
            </a:r>
            <a:endParaRPr/>
          </a:p>
        </p:txBody>
      </p:sp>
      <p:sp>
        <p:nvSpPr>
          <p:cNvPr id="110" name="Google Shape;110;p21"/>
          <p:cNvSpPr txBox="1"/>
          <p:nvPr>
            <p:ph idx="1" type="body"/>
          </p:nvPr>
        </p:nvSpPr>
        <p:spPr>
          <a:xfrm>
            <a:off x="762000" y="1877700"/>
            <a:ext cx="7620000" cy="1388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440"/>
              </a:spcBef>
              <a:spcAft>
                <a:spcPts val="0"/>
              </a:spcAft>
              <a:buClr>
                <a:schemeClr val="dk1"/>
              </a:buClr>
              <a:buSzPts val="1100"/>
              <a:buFont typeface="Arial"/>
              <a:buNone/>
            </a:pPr>
            <a:r>
              <a:rPr lang="en-US" sz="2000">
                <a:latin typeface="Arial"/>
                <a:ea typeface="Arial"/>
                <a:cs typeface="Arial"/>
                <a:sym typeface="Arial"/>
              </a:rPr>
              <a:t>In coordination with the Office of Privacy and Open Government (OPOG), Bureaus must complete a Privacy Threshold Assessment (PTA), Privacy Impact Assessment (PIA), and System of Record Notice (SORN), as applicable for information systems that collect, use, store, and/or transmit Personally Identifiable Information (PII), in accordance with OMB M-03-22.</a:t>
            </a:r>
            <a:endParaRPr sz="2000">
              <a:latin typeface="Arial"/>
              <a:ea typeface="Arial"/>
              <a:cs typeface="Arial"/>
              <a:sym typeface="Arial"/>
            </a:endParaRPr>
          </a:p>
          <a:p>
            <a:pPr indent="0" lvl="0" marL="0" rtl="0" algn="l">
              <a:lnSpc>
                <a:spcPct val="150000"/>
              </a:lnSpc>
              <a:spcBef>
                <a:spcPts val="440"/>
              </a:spcBef>
              <a:spcAft>
                <a:spcPts val="0"/>
              </a:spcAft>
              <a:buNone/>
            </a:pPr>
            <a:r>
              <a:t/>
            </a:r>
            <a:endParaRPr sz="2000">
              <a:latin typeface="Arial"/>
              <a:ea typeface="Arial"/>
              <a:cs typeface="Arial"/>
              <a:sym typeface="Arial"/>
            </a:endParaRPr>
          </a:p>
          <a:p>
            <a:pPr indent="0" lvl="0" marL="457200" rtl="0" algn="ctr">
              <a:lnSpc>
                <a:spcPct val="150000"/>
              </a:lnSpc>
              <a:spcBef>
                <a:spcPts val="440"/>
              </a:spcBef>
              <a:spcAft>
                <a:spcPts val="0"/>
              </a:spcAft>
              <a:buClr>
                <a:srgbClr val="000000"/>
              </a:buClr>
              <a:buSzPts val="1100"/>
              <a:buFont typeface="Arial"/>
              <a:buNone/>
            </a:pPr>
            <a:r>
              <a:t/>
            </a:r>
            <a:endParaRPr sz="2000">
              <a:latin typeface="Arial"/>
              <a:ea typeface="Arial"/>
              <a:cs typeface="Arial"/>
              <a:sym typeface="Arial"/>
            </a:endParaRPr>
          </a:p>
          <a:p>
            <a:pPr indent="0" lvl="0" marL="457200" rtl="0" algn="ctr">
              <a:lnSpc>
                <a:spcPct val="150000"/>
              </a:lnSpc>
              <a:spcBef>
                <a:spcPts val="440"/>
              </a:spcBef>
              <a:spcAft>
                <a:spcPts val="0"/>
              </a:spcAft>
              <a:buSzPts val="1800"/>
              <a:buNone/>
            </a:pPr>
            <a:r>
              <a:t/>
            </a:r>
            <a:endParaRPr sz="2000">
              <a:solidFill>
                <a:srgbClr val="0A4595"/>
              </a:solidFill>
              <a:latin typeface="Proxima Nova"/>
              <a:ea typeface="Proxima Nova"/>
              <a:cs typeface="Proxima Nova"/>
              <a:sym typeface="Proxima Nova"/>
            </a:endParaRPr>
          </a:p>
        </p:txBody>
      </p:sp>
      <p:sp>
        <p:nvSpPr>
          <p:cNvPr id="111" name="Google Shape;111;p21"/>
          <p:cNvSpPr txBox="1"/>
          <p:nvPr/>
        </p:nvSpPr>
        <p:spPr>
          <a:xfrm>
            <a:off x="874500" y="4820400"/>
            <a:ext cx="12198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702150" y="205425"/>
            <a:ext cx="7181700" cy="6096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NOAA ITSM-1 </a:t>
            </a:r>
            <a:endParaRPr/>
          </a:p>
        </p:txBody>
      </p:sp>
      <p:sp>
        <p:nvSpPr>
          <p:cNvPr id="117" name="Google Shape;117;p22"/>
          <p:cNvSpPr txBox="1"/>
          <p:nvPr>
            <p:ph idx="1" type="body"/>
          </p:nvPr>
        </p:nvSpPr>
        <p:spPr>
          <a:xfrm>
            <a:off x="457200" y="971550"/>
            <a:ext cx="4038600" cy="3657600"/>
          </a:xfrm>
          <a:prstGeom prst="rect">
            <a:avLst/>
          </a:prstGeom>
        </p:spPr>
        <p:txBody>
          <a:bodyPr anchorCtr="0" anchor="t" bIns="91425" lIns="91425" spcFirstLastPara="1" rIns="91425" wrap="square" tIns="91425">
            <a:noAutofit/>
          </a:bodyPr>
          <a:lstStyle/>
          <a:p>
            <a:pPr indent="0" lvl="0" marL="0" rtl="0" algn="l">
              <a:spcBef>
                <a:spcPts val="480"/>
              </a:spcBef>
              <a:spcAft>
                <a:spcPts val="0"/>
              </a:spcAft>
              <a:buClr>
                <a:schemeClr val="dk1"/>
              </a:buClr>
              <a:buSzPts val="1100"/>
              <a:buFont typeface="Arial"/>
              <a:buNone/>
            </a:pPr>
            <a:r>
              <a:rPr b="1" lang="en-US" sz="1000"/>
              <a:t>3.6 NOAA Privacy Act Officer / Freedom of Information Act (FOIA) Officer </a:t>
            </a:r>
            <a:endParaRPr b="1" sz="1000"/>
          </a:p>
          <a:p>
            <a:pPr indent="0" lvl="0" marL="0" rtl="0" algn="l">
              <a:spcBef>
                <a:spcPts val="480"/>
              </a:spcBef>
              <a:spcAft>
                <a:spcPts val="0"/>
              </a:spcAft>
              <a:buClr>
                <a:schemeClr val="dk1"/>
              </a:buClr>
              <a:buSzPts val="1100"/>
              <a:buFont typeface="Arial"/>
              <a:buNone/>
            </a:pPr>
            <a:r>
              <a:rPr lang="en-US" sz="1000"/>
              <a:t>Implementation Level - NOAA CIO </a:t>
            </a:r>
            <a:endParaRPr sz="1000"/>
          </a:p>
          <a:p>
            <a:pPr indent="0" lvl="0" marL="0" rtl="0" algn="l">
              <a:spcBef>
                <a:spcPts val="480"/>
              </a:spcBef>
              <a:spcAft>
                <a:spcPts val="0"/>
              </a:spcAft>
              <a:buClr>
                <a:schemeClr val="dk1"/>
              </a:buClr>
              <a:buSzPts val="1100"/>
              <a:buFont typeface="Arial"/>
              <a:buNone/>
            </a:pPr>
            <a:r>
              <a:rPr lang="en-US" sz="1000"/>
              <a:t>The NOAA Bureau Chief Privacy Officer (BCPO) works with the DOC Office of Privacy and Open Government (OPOG) and the Director of OPOG for the development and maintenance of privacy policies, procedures, and guidance essential to safeguarding the collection, access, use, dissemination, and storage of personally identifiable information (PII) and Privacy Act information in accordance with the Privacy Act of 1974, the E-Government Act of 2002, the Federal Information Security Modernization Act (FISMA), and policy and guidance issued by the President and the Office of Management and Budget (OMB), and for the conduct of Privacy Impact Assessments on Information Technology that collects, maintains, or disseminates information in an identifiable form.</a:t>
            </a:r>
            <a:endParaRPr sz="1000"/>
          </a:p>
          <a:p>
            <a:pPr indent="0" lvl="0" marL="0" rtl="0" algn="l">
              <a:spcBef>
                <a:spcPts val="480"/>
              </a:spcBef>
              <a:spcAft>
                <a:spcPts val="0"/>
              </a:spcAft>
              <a:buClr>
                <a:schemeClr val="dk1"/>
              </a:buClr>
              <a:buSzPts val="1100"/>
              <a:buFont typeface="Arial"/>
              <a:buNone/>
            </a:pPr>
            <a:r>
              <a:rPr lang="en-US" sz="1000"/>
              <a:t>In addition to responsibilities in NOAA FOIA Office below, NOAA FOIA Officer:</a:t>
            </a:r>
            <a:endParaRPr sz="1000"/>
          </a:p>
          <a:p>
            <a:pPr indent="-292100" lvl="0" marL="457200" rtl="0" algn="l">
              <a:spcBef>
                <a:spcPts val="480"/>
              </a:spcBef>
              <a:spcAft>
                <a:spcPts val="0"/>
              </a:spcAft>
              <a:buSzPts val="1000"/>
              <a:buChar char="●"/>
            </a:pPr>
            <a:r>
              <a:rPr lang="en-US" sz="1000"/>
              <a:t>Approves or denies fee waiver and expedited processing requests.</a:t>
            </a:r>
            <a:endParaRPr sz="1000"/>
          </a:p>
          <a:p>
            <a:pPr indent="-292100" lvl="0" marL="457200" rtl="0" algn="l">
              <a:spcBef>
                <a:spcPts val="0"/>
              </a:spcBef>
              <a:spcAft>
                <a:spcPts val="0"/>
              </a:spcAft>
              <a:buSzPts val="1000"/>
              <a:buChar char="●"/>
            </a:pPr>
            <a:r>
              <a:rPr lang="en-US" sz="1000"/>
              <a:t>Acts as Denial Official, as listed in Appendix B of 15 CFR Part 4</a:t>
            </a:r>
            <a:endParaRPr sz="1000"/>
          </a:p>
        </p:txBody>
      </p:sp>
      <p:sp>
        <p:nvSpPr>
          <p:cNvPr id="118" name="Google Shape;118;p22"/>
          <p:cNvSpPr txBox="1"/>
          <p:nvPr>
            <p:ph idx="2" type="body"/>
          </p:nvPr>
        </p:nvSpPr>
        <p:spPr>
          <a:xfrm>
            <a:off x="4648200" y="971550"/>
            <a:ext cx="4038600" cy="3657600"/>
          </a:xfrm>
          <a:prstGeom prst="rect">
            <a:avLst/>
          </a:prstGeom>
        </p:spPr>
        <p:txBody>
          <a:bodyPr anchorCtr="0" anchor="t" bIns="91425" lIns="91425" spcFirstLastPara="1" rIns="91425" wrap="square" tIns="91425">
            <a:noAutofit/>
          </a:bodyPr>
          <a:lstStyle/>
          <a:p>
            <a:pPr indent="0" lvl="0" marL="0" rtl="0" algn="l">
              <a:spcBef>
                <a:spcPts val="480"/>
              </a:spcBef>
              <a:spcAft>
                <a:spcPts val="0"/>
              </a:spcAft>
              <a:buClr>
                <a:schemeClr val="dk1"/>
              </a:buClr>
              <a:buSzPts val="1100"/>
              <a:buFont typeface="Arial"/>
              <a:buNone/>
            </a:pPr>
            <a:r>
              <a:rPr b="1" lang="en-US" sz="700"/>
              <a:t>NOAA FOIA Officer will:</a:t>
            </a:r>
            <a:endParaRPr b="1" sz="700"/>
          </a:p>
          <a:p>
            <a:pPr indent="-279400" lvl="0" marL="457200" rtl="0" algn="l">
              <a:spcBef>
                <a:spcPts val="480"/>
              </a:spcBef>
              <a:spcAft>
                <a:spcPts val="0"/>
              </a:spcAft>
              <a:buSzPts val="800"/>
              <a:buChar char="●"/>
            </a:pPr>
            <a:r>
              <a:rPr lang="en-US" sz="800"/>
              <a:t>Review and update FOIA policies, procedures, and guidance in coordination with the Department of Commerce (DOC) FOIA Office and NOAA Office of General Counsel (NOAA GC).</a:t>
            </a:r>
            <a:endParaRPr sz="800"/>
          </a:p>
          <a:p>
            <a:pPr indent="-279400" lvl="0" marL="457200" rtl="0" algn="l">
              <a:spcBef>
                <a:spcPts val="0"/>
              </a:spcBef>
              <a:spcAft>
                <a:spcPts val="0"/>
              </a:spcAft>
              <a:buSzPts val="800"/>
              <a:buChar char="●"/>
            </a:pPr>
            <a:r>
              <a:rPr lang="en-US" sz="800"/>
              <a:t>Offer guidance, advice, and training to NOAA managers, program personnel, and FOIA Liaisons who respond to FOIA requests and provide basic training on NOAA FOIA procedures to employees.</a:t>
            </a:r>
            <a:endParaRPr sz="800"/>
          </a:p>
          <a:p>
            <a:pPr indent="-279400" lvl="0" marL="457200" rtl="0" algn="l">
              <a:spcBef>
                <a:spcPts val="0"/>
              </a:spcBef>
              <a:spcAft>
                <a:spcPts val="0"/>
              </a:spcAft>
              <a:buSzPts val="800"/>
              <a:buChar char="●"/>
            </a:pPr>
            <a:r>
              <a:rPr lang="en-US" sz="800"/>
              <a:t>Prepare and submit the NOAA contribution of the FOIA Annual Report to the Department of Justice and Chief FOIA Officer report, and coordinate the submission of all other FOIA reports requested of NOAA.</a:t>
            </a:r>
            <a:endParaRPr sz="800"/>
          </a:p>
          <a:p>
            <a:pPr indent="-279400" lvl="0" marL="457200" rtl="0" algn="l">
              <a:spcBef>
                <a:spcPts val="0"/>
              </a:spcBef>
              <a:spcAft>
                <a:spcPts val="0"/>
              </a:spcAft>
              <a:buSzPts val="800"/>
              <a:buChar char="●"/>
            </a:pPr>
            <a:r>
              <a:rPr lang="en-US" sz="800"/>
              <a:t>Maintain the NOAA FOIA home page.</a:t>
            </a:r>
            <a:endParaRPr sz="800"/>
          </a:p>
          <a:p>
            <a:pPr indent="-279400" lvl="0" marL="457200" rtl="0" algn="l">
              <a:spcBef>
                <a:spcPts val="0"/>
              </a:spcBef>
              <a:spcAft>
                <a:spcPts val="0"/>
              </a:spcAft>
              <a:buSzPts val="800"/>
              <a:buChar char="●"/>
            </a:pPr>
            <a:r>
              <a:rPr lang="en-US" sz="800"/>
              <a:t>Retain copies of all FOIA requests and files in FOIAonline unless there is a documented strong business need to maintain outside of the web-based tool. Original copies of responsive records, whether released or not, are kept by the FOIA Staff Office/Line Office Liaison or Action Office.</a:t>
            </a:r>
            <a:endParaRPr sz="800"/>
          </a:p>
          <a:p>
            <a:pPr indent="-279400" lvl="0" marL="457200" rtl="0" algn="l">
              <a:spcBef>
                <a:spcPts val="0"/>
              </a:spcBef>
              <a:spcAft>
                <a:spcPts val="0"/>
              </a:spcAft>
              <a:buSzPts val="800"/>
              <a:buChar char="●"/>
            </a:pPr>
            <a:r>
              <a:rPr lang="en-US" sz="800"/>
              <a:t>Review all FOIA requests received by NOAA, including referrals from DOC and other federal agencies, and assign them to the appropriate FOIA Liaison whose office may have records responsive to the request and, when appropriate, suggest adding a task to additional office(s) at the time of assignment.</a:t>
            </a:r>
            <a:endParaRPr sz="800"/>
          </a:p>
          <a:p>
            <a:pPr indent="-279400" lvl="0" marL="457200" rtl="0" algn="l">
              <a:spcBef>
                <a:spcPts val="0"/>
              </a:spcBef>
              <a:spcAft>
                <a:spcPts val="0"/>
              </a:spcAft>
              <a:buSzPts val="800"/>
              <a:buChar char="●"/>
            </a:pPr>
            <a:r>
              <a:rPr lang="en-US" sz="800"/>
              <a:t>Serve as agency lead for responding to all FOIA requests referred to NOAA from DOC.</a:t>
            </a:r>
            <a:endParaRPr sz="800"/>
          </a:p>
          <a:p>
            <a:pPr indent="-279400" lvl="0" marL="457200" rtl="0" algn="l">
              <a:spcBef>
                <a:spcPts val="0"/>
              </a:spcBef>
              <a:spcAft>
                <a:spcPts val="0"/>
              </a:spcAft>
              <a:buSzPts val="800"/>
              <a:buChar char="●"/>
            </a:pPr>
            <a:r>
              <a:rPr lang="en-US" sz="800"/>
              <a:t>Maintain a list of all NOAA appeals and work with FOIA Liaisons to facilitate the appeals process.</a:t>
            </a:r>
            <a:endParaRPr sz="800"/>
          </a:p>
          <a:p>
            <a:pPr indent="-279400" lvl="0" marL="457200" rtl="0" algn="l">
              <a:spcBef>
                <a:spcPts val="0"/>
              </a:spcBef>
              <a:spcAft>
                <a:spcPts val="0"/>
              </a:spcAft>
              <a:buSzPts val="800"/>
              <a:buChar char="●"/>
            </a:pPr>
            <a:r>
              <a:rPr lang="en-US" sz="800"/>
              <a:t>Function as the primary liaison between NOAA and DOC in resolving any FOIA issues.</a:t>
            </a:r>
            <a:endParaRPr sz="800"/>
          </a:p>
          <a:p>
            <a:pPr indent="-279400" lvl="0" marL="457200" rtl="0" algn="l">
              <a:spcBef>
                <a:spcPts val="0"/>
              </a:spcBef>
              <a:spcAft>
                <a:spcPts val="0"/>
              </a:spcAft>
              <a:buSzPts val="800"/>
              <a:buChar char="●"/>
            </a:pPr>
            <a:r>
              <a:rPr lang="en-US" sz="800"/>
              <a:t>Read each FOIA response to review metadata for completeness and mark it as closed in FOIAonline.</a:t>
            </a:r>
            <a:endParaRPr sz="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702150" y="205425"/>
            <a:ext cx="7181700" cy="6096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NOAA ITSM-2 </a:t>
            </a:r>
            <a:endParaRPr/>
          </a:p>
        </p:txBody>
      </p:sp>
      <p:sp>
        <p:nvSpPr>
          <p:cNvPr id="124" name="Google Shape;124;p23"/>
          <p:cNvSpPr txBox="1"/>
          <p:nvPr>
            <p:ph idx="1" type="body"/>
          </p:nvPr>
        </p:nvSpPr>
        <p:spPr>
          <a:xfrm>
            <a:off x="457200" y="971550"/>
            <a:ext cx="8229600" cy="36576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US" sz="1200"/>
              <a:t>4.1.15 Personally Identifiable Information Processing and Transparency (PT)</a:t>
            </a:r>
            <a:endParaRPr b="1" sz="1200"/>
          </a:p>
          <a:p>
            <a:pPr indent="0" lvl="0" marL="0" marR="187333" rtl="0" algn="l">
              <a:spcBef>
                <a:spcPts val="600"/>
              </a:spcBef>
              <a:spcAft>
                <a:spcPts val="0"/>
              </a:spcAft>
              <a:buNone/>
            </a:pPr>
            <a:r>
              <a:rPr lang="en-US" sz="1200"/>
              <a:t>In coordination with OPOG, NOAA Chief Privacy Officer must complete a Privacy Threshold Assessment (PTA), Privacy Impact Assessment (PIA), and System of Record Notice (SORN), as applicable for information systems that collect, use, store, and/or transmit Personally Identifiable Information (PII). </a:t>
            </a:r>
            <a:endParaRPr sz="1200"/>
          </a:p>
          <a:p>
            <a:pPr indent="0" lvl="0" marL="0" marR="187333" rtl="0" algn="l">
              <a:spcBef>
                <a:spcPts val="600"/>
              </a:spcBef>
              <a:spcAft>
                <a:spcPts val="0"/>
              </a:spcAft>
              <a:buNone/>
            </a:pPr>
            <a:r>
              <a:rPr lang="en-US" sz="1200"/>
              <a:t>NOAA Chief Privacy Officer in coordination with FISMA systems owners</a:t>
            </a:r>
            <a:endParaRPr sz="1200"/>
          </a:p>
          <a:p>
            <a:pPr indent="-304800" lvl="0" marL="457200" marR="914400" rtl="0" algn="l">
              <a:spcBef>
                <a:spcPts val="600"/>
              </a:spcBef>
              <a:spcAft>
                <a:spcPts val="0"/>
              </a:spcAft>
              <a:buSzPts val="1200"/>
              <a:buAutoNum type="arabicPeriod"/>
            </a:pPr>
            <a:r>
              <a:rPr lang="en-US" sz="1200"/>
              <a:t>Identifies and documents the use of PII within the information system; </a:t>
            </a:r>
            <a:endParaRPr sz="1200"/>
          </a:p>
          <a:p>
            <a:pPr indent="-304800" lvl="0" marL="457200" marR="914400" rtl="0" algn="l">
              <a:spcBef>
                <a:spcPts val="600"/>
              </a:spcBef>
              <a:spcAft>
                <a:spcPts val="0"/>
              </a:spcAft>
              <a:buSzPts val="1200"/>
              <a:buAutoNum type="arabicPeriod"/>
            </a:pPr>
            <a:r>
              <a:rPr lang="en-US" sz="1200"/>
              <a:t>Restricts access to and use of PII to only authorized personnel; </a:t>
            </a:r>
            <a:endParaRPr sz="1200"/>
          </a:p>
          <a:p>
            <a:pPr indent="-304800" lvl="0" marL="457200" marR="914400" rtl="0" algn="l">
              <a:spcBef>
                <a:spcPts val="600"/>
              </a:spcBef>
              <a:spcAft>
                <a:spcPts val="0"/>
              </a:spcAft>
              <a:buSzPts val="1200"/>
              <a:buAutoNum type="arabicPeriod"/>
            </a:pPr>
            <a:r>
              <a:rPr lang="en-US" sz="1200"/>
              <a:t>Monitors changes in processing PII within the information system; </a:t>
            </a:r>
            <a:endParaRPr sz="1200"/>
          </a:p>
          <a:p>
            <a:pPr indent="-304800" lvl="0" marL="457200" marR="914400" rtl="0" algn="l">
              <a:spcBef>
                <a:spcPts val="600"/>
              </a:spcBef>
              <a:spcAft>
                <a:spcPts val="0"/>
              </a:spcAft>
              <a:buSzPts val="1200"/>
              <a:buAutoNum type="arabicPeriod"/>
            </a:pPr>
            <a:r>
              <a:rPr lang="en-US" sz="1200"/>
              <a:t>Implements security and privacy controls to protect PII; and </a:t>
            </a:r>
            <a:endParaRPr sz="1200"/>
          </a:p>
          <a:p>
            <a:pPr indent="-304800" lvl="0" marL="457200" rtl="0" algn="l">
              <a:spcBef>
                <a:spcPts val="600"/>
              </a:spcBef>
              <a:spcAft>
                <a:spcPts val="0"/>
              </a:spcAft>
              <a:buSzPts val="1200"/>
              <a:buAutoNum type="arabicPeriod"/>
            </a:pPr>
            <a:r>
              <a:rPr lang="en-US" sz="1200"/>
              <a:t>Publishes privacy notices which authorizes the processing of PII. </a:t>
            </a:r>
            <a:endParaRPr sz="1200"/>
          </a:p>
          <a:p>
            <a:pPr indent="0" lvl="0" marL="0" rtl="0" algn="l">
              <a:spcBef>
                <a:spcPts val="600"/>
              </a:spcBef>
              <a:spcAft>
                <a:spcPts val="600"/>
              </a:spcAft>
              <a:buNone/>
            </a:pPr>
            <a:r>
              <a:rPr lang="en-US" sz="1200"/>
              <a:t>To reduce the burden on NOAA FISMA systems assessment and authorization activities, where appropriate, CSD will coordinate with responsible equities to implement, assess, and manage applicable PT controls as a NCCM allowing individual FISMA systems to inherit.</a:t>
            </a:r>
            <a:endParaRPr sz="1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4"/>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NIST SP 800-53r5 PT Family</a:t>
            </a:r>
            <a:endParaRPr/>
          </a:p>
        </p:txBody>
      </p:sp>
      <p:sp>
        <p:nvSpPr>
          <p:cNvPr id="130" name="Google Shape;130;p24"/>
          <p:cNvSpPr txBox="1"/>
          <p:nvPr>
            <p:ph idx="1" type="body"/>
          </p:nvPr>
        </p:nvSpPr>
        <p:spPr>
          <a:xfrm>
            <a:off x="457200" y="1077325"/>
            <a:ext cx="38199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Clr>
                <a:schemeClr val="dk1"/>
              </a:buClr>
              <a:buSzPts val="1100"/>
              <a:buFont typeface="Arial"/>
              <a:buNone/>
            </a:pPr>
            <a:r>
              <a:rPr lang="en-US" sz="1000"/>
              <a:t>• A control or control enhancement that has been withdrawn from the control catalog is</a:t>
            </a:r>
            <a:endParaRPr sz="1000"/>
          </a:p>
          <a:p>
            <a:pPr indent="0" lvl="0" marL="0" rtl="0" algn="l">
              <a:spcBef>
                <a:spcPts val="440"/>
              </a:spcBef>
              <a:spcAft>
                <a:spcPts val="0"/>
              </a:spcAft>
              <a:buClr>
                <a:schemeClr val="dk1"/>
              </a:buClr>
              <a:buSzPts val="1100"/>
              <a:buFont typeface="Arial"/>
              <a:buNone/>
            </a:pPr>
            <a:r>
              <a:rPr lang="en-US" sz="1000"/>
              <a:t>indicated by a “W” and an explanation of the control or control enhancement disposition in light gray text.</a:t>
            </a:r>
            <a:endParaRPr sz="1000"/>
          </a:p>
          <a:p>
            <a:pPr indent="0" lvl="0" marL="0" rtl="0" algn="l">
              <a:spcBef>
                <a:spcPts val="440"/>
              </a:spcBef>
              <a:spcAft>
                <a:spcPts val="0"/>
              </a:spcAft>
              <a:buClr>
                <a:schemeClr val="dk1"/>
              </a:buClr>
              <a:buSzPts val="1100"/>
              <a:buFont typeface="Arial"/>
              <a:buNone/>
            </a:pPr>
            <a:r>
              <a:rPr lang="en-US" sz="1000"/>
              <a:t>• A control or control enhancement that is typically </a:t>
            </a:r>
            <a:r>
              <a:rPr b="1" lang="en-US" sz="1000"/>
              <a:t>implemented by an information system</a:t>
            </a:r>
            <a:r>
              <a:rPr lang="en-US" sz="1000"/>
              <a:t> through technical means is indicated by an </a:t>
            </a:r>
            <a:r>
              <a:rPr b="1" lang="en-US" sz="1000"/>
              <a:t>“S”</a:t>
            </a:r>
            <a:r>
              <a:rPr lang="en-US" sz="1000"/>
              <a:t> in the implemented by column.</a:t>
            </a:r>
            <a:endParaRPr sz="1000"/>
          </a:p>
          <a:p>
            <a:pPr indent="0" lvl="0" marL="0" rtl="0" algn="l">
              <a:spcBef>
                <a:spcPts val="440"/>
              </a:spcBef>
              <a:spcAft>
                <a:spcPts val="0"/>
              </a:spcAft>
              <a:buClr>
                <a:schemeClr val="dk1"/>
              </a:buClr>
              <a:buSzPts val="1100"/>
              <a:buFont typeface="Arial"/>
              <a:buNone/>
            </a:pPr>
            <a:r>
              <a:rPr lang="en-US" sz="1000"/>
              <a:t>• A control or control enhancement that is typically </a:t>
            </a:r>
            <a:r>
              <a:rPr b="1" lang="en-US" sz="1000"/>
              <a:t>implemented by an organization</a:t>
            </a:r>
            <a:r>
              <a:rPr lang="en-US" sz="1000"/>
              <a:t> (i.e., by an individual through nontechnical means) is indicated by an </a:t>
            </a:r>
            <a:r>
              <a:rPr b="1" lang="en-US" sz="1000"/>
              <a:t>“O”</a:t>
            </a:r>
            <a:r>
              <a:rPr lang="en-US" sz="1000"/>
              <a:t> in the implemented by column.</a:t>
            </a:r>
            <a:endParaRPr sz="1000"/>
          </a:p>
          <a:p>
            <a:pPr indent="0" lvl="0" marL="0" rtl="0" algn="l">
              <a:spcBef>
                <a:spcPts val="440"/>
              </a:spcBef>
              <a:spcAft>
                <a:spcPts val="0"/>
              </a:spcAft>
              <a:buClr>
                <a:schemeClr val="dk1"/>
              </a:buClr>
              <a:buSzPts val="1100"/>
              <a:buFont typeface="Arial"/>
              <a:buNone/>
            </a:pPr>
            <a:r>
              <a:rPr lang="en-US" sz="1000"/>
              <a:t>• A control or control enhancement that can be implemented by an organization, a system, or a combination of the two is indicated by an “O/S.”</a:t>
            </a:r>
            <a:endParaRPr sz="1000"/>
          </a:p>
          <a:p>
            <a:pPr indent="0" lvl="0" marL="0" rtl="0" algn="l">
              <a:spcBef>
                <a:spcPts val="440"/>
              </a:spcBef>
              <a:spcAft>
                <a:spcPts val="0"/>
              </a:spcAft>
              <a:buClr>
                <a:schemeClr val="dk1"/>
              </a:buClr>
              <a:buSzPts val="1100"/>
              <a:buFont typeface="Arial"/>
              <a:buNone/>
            </a:pPr>
            <a:r>
              <a:rPr lang="en-US" sz="1000"/>
              <a:t>• A control or control enhancement marked with a “√” in the </a:t>
            </a:r>
            <a:r>
              <a:rPr b="1" lang="en-US" sz="1000"/>
              <a:t>assurance column</a:t>
            </a:r>
            <a:r>
              <a:rPr lang="en-US" sz="1000"/>
              <a:t> indicates the control or control enhancement contributes to the grounds for confidence that a security or privacy claim has been or will be achieved.</a:t>
            </a:r>
            <a:endParaRPr sz="1000"/>
          </a:p>
          <a:p>
            <a:pPr indent="0" lvl="0" marL="0" rtl="0" algn="l">
              <a:spcBef>
                <a:spcPts val="440"/>
              </a:spcBef>
              <a:spcAft>
                <a:spcPts val="0"/>
              </a:spcAft>
              <a:buNone/>
            </a:pPr>
            <a:r>
              <a:t/>
            </a:r>
            <a:endParaRPr sz="1000"/>
          </a:p>
        </p:txBody>
      </p:sp>
      <p:pic>
        <p:nvPicPr>
          <p:cNvPr id="131" name="Google Shape;131;p24"/>
          <p:cNvPicPr preferRelativeResize="0"/>
          <p:nvPr/>
        </p:nvPicPr>
        <p:blipFill>
          <a:blip r:embed="rId3">
            <a:alphaModFix/>
          </a:blip>
          <a:stretch>
            <a:fillRect/>
          </a:stretch>
        </p:blipFill>
        <p:spPr>
          <a:xfrm>
            <a:off x="4257416" y="1077325"/>
            <a:ext cx="3819783" cy="36005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5"/>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SPCMv8.2 PT Security Control Family-1</a:t>
            </a:r>
            <a:endParaRPr/>
          </a:p>
        </p:txBody>
      </p:sp>
      <p:graphicFrame>
        <p:nvGraphicFramePr>
          <p:cNvPr id="137" name="Google Shape;137;p25"/>
          <p:cNvGraphicFramePr/>
          <p:nvPr/>
        </p:nvGraphicFramePr>
        <p:xfrm>
          <a:off x="457200" y="1121622"/>
          <a:ext cx="3000000" cy="3000000"/>
        </p:xfrm>
        <a:graphic>
          <a:graphicData uri="http://schemas.openxmlformats.org/drawingml/2006/table">
            <a:tbl>
              <a:tblPr>
                <a:noFill/>
                <a:tableStyleId>{3383FC95-3B93-4161-A7A9-40DB68491B4F}</a:tableStyleId>
              </a:tblPr>
              <a:tblGrid>
                <a:gridCol w="497675"/>
                <a:gridCol w="805350"/>
                <a:gridCol w="6278075"/>
                <a:gridCol w="589925"/>
                <a:gridCol w="515775"/>
              </a:tblGrid>
              <a:tr h="2455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Control Family:</a:t>
                      </a:r>
                      <a:endParaRPr sz="600">
                        <a:latin typeface="Calibri"/>
                        <a:ea typeface="Calibri"/>
                        <a:cs typeface="Calibri"/>
                        <a:sym typeface="Calibri"/>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a:t>
                      </a:r>
                      <a:endParaRPr sz="600">
                        <a:latin typeface="Calibri"/>
                        <a:ea typeface="Calibri"/>
                        <a:cs typeface="Calibri"/>
                        <a:sym typeface="Calibri"/>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r>
              <a:tr h="387275">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Control</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Security Control Name</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Control Language with parameters inline</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Implementation Responsibility</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Privacy (P)</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087450">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PT-01</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Policy and Procedures</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a. Develop, document, and disseminate to [Authorizing Official (AO), System Owner (SO), Information System Security Officer (ISSO), Information Technology Security Officer (ITSO) Senior Agency Official for Privacy (SAOP), and NOAA Chief Privacy Officer (CPO)]:</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1. [Organizational-level] personally identifiable information processing and transparency policy that:</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(a) Addresses purpose, scope, roles, responsibilities, management commitment, coordination among organizational entities, and compliance;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(b) Is consistent with applicable laws, executive orders, directives, regulations, policies, standards, and guidelines;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2. Procedures to facilitate the implementation of the personally identifiable information processing and transparency policy and the associated personally identifiable information processing and transparency controls;</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b. Designate an [Senior Agency Official for Privacy and Director of DOC Office of Privacy and Open Government; NOAA Chief Privacy Officer and designated officials as defined by the NOAA Chief Privacy Officer] to manage the development, documentation, and dissemination of the personally identifiable information processing and transparency policy and procedures;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c. Review and update the current personally identifiable information processing and transparency:</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1. Policy [annually] and following [assessment or audit findings, security incidents or breaches, or changes in laws, executive orders, directives, regulations, policies, standards, and guidelines];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2. Procedures [annually] and following [assessment or audit findings, security incidents or breaches, or changes in laws, executive orders, directives, regulations, policies, standards, and guidelines].</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Common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r>
              <a:tr h="727300">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PT-02</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Authority to Process Personally Identifiable Information</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a. Determine and document the [IT Privacy Policy and U.S. Department of Commerce Office of Privacy and Open Government, authorized by the laws and regulations documented here: https://www.osec.doc.gov/opog/privacy/laws_and_regs.html IT Privacy Policy, Office of Privacy and Open Government, U.S. Department of Commerce] that permits the [processing, in accordance with the DOC OPOG PTA/PIA requirements] of personally identifiable information;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b. Restrict the [processing, in accordance with the DOC OPOG PTA/PIA requirements] of personally identifiable information to only that which is authorized.</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Hybrid</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6"/>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SPCMv8.2 PT Security Control  Family-2</a:t>
            </a:r>
            <a:endParaRPr/>
          </a:p>
        </p:txBody>
      </p:sp>
      <p:graphicFrame>
        <p:nvGraphicFramePr>
          <p:cNvPr id="143" name="Google Shape;143;p26"/>
          <p:cNvGraphicFramePr/>
          <p:nvPr/>
        </p:nvGraphicFramePr>
        <p:xfrm>
          <a:off x="457200" y="1121622"/>
          <a:ext cx="3000000" cy="3000000"/>
        </p:xfrm>
        <a:graphic>
          <a:graphicData uri="http://schemas.openxmlformats.org/drawingml/2006/table">
            <a:tbl>
              <a:tblPr>
                <a:noFill/>
                <a:tableStyleId>{3383FC95-3B93-4161-A7A9-40DB68491B4F}</a:tableStyleId>
              </a:tblPr>
              <a:tblGrid>
                <a:gridCol w="497675"/>
                <a:gridCol w="805350"/>
                <a:gridCol w="6278075"/>
                <a:gridCol w="589925"/>
                <a:gridCol w="515775"/>
              </a:tblGrid>
              <a:tr h="2455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Control Family:</a:t>
                      </a:r>
                      <a:endParaRPr sz="600">
                        <a:latin typeface="Calibri"/>
                        <a:ea typeface="Calibri"/>
                        <a:cs typeface="Calibri"/>
                        <a:sym typeface="Calibri"/>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a:t>
                      </a:r>
                      <a:endParaRPr sz="600">
                        <a:latin typeface="Calibri"/>
                        <a:ea typeface="Calibri"/>
                        <a:cs typeface="Calibri"/>
                        <a:sym typeface="Calibri"/>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c>
                  <a:txBody>
                    <a:bodyPr/>
                    <a:lstStyle/>
                    <a:p>
                      <a:pPr indent="0" lvl="0" marL="0" rtl="0" algn="l">
                        <a:spcBef>
                          <a:spcPts val="0"/>
                        </a:spcBef>
                        <a:spcAft>
                          <a:spcPts val="0"/>
                        </a:spcAft>
                        <a:buNone/>
                      </a:pPr>
                      <a:r>
                        <a:t/>
                      </a:r>
                      <a:endParaRPr sz="600"/>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4DD0E1"/>
                    </a:solidFill>
                  </a:tcPr>
                </a:tc>
              </a:tr>
              <a:tr h="387275">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Control</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Security Control Name</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Control Language with parameters inline</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Implementation Responsibility</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b="1" lang="en-US" sz="600">
                          <a:latin typeface="Calibri"/>
                          <a:ea typeface="Calibri"/>
                          <a:cs typeface="Calibri"/>
                          <a:sym typeface="Calibri"/>
                        </a:rPr>
                        <a:t>Privacy (P)</a:t>
                      </a:r>
                      <a:endParaRPr b="1" sz="600">
                        <a:latin typeface="Calibri"/>
                        <a:ea typeface="Calibri"/>
                        <a:cs typeface="Calibri"/>
                        <a:sym typeface="Calibri"/>
                      </a:endParaRPr>
                    </a:p>
                  </a:txBody>
                  <a:tcPr marT="19050" marB="19050" marR="28575" marL="28575"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89732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PT-03</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Personally Identifiable Information Processing Purposes</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a. Identify and document the [purpose(s), defined within the DOC OPOG PTA/PIA requirements] for processing personally identifiable information;</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b. Describe the purpose(s) in the public privacy notices and policies of the organization;</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c. Restrict the [processing, in accordance with the DOC OPOG PTA/PIA requirements] of personally identifiable information to only that which is compatible with the identified purpose(s);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d. Monitor changes in processing personally identifiable information and implement [storage, use, or sharing within NOAA] to ensure that any changes are made in accordance with [the DOC Program Management Plan, that updates would be required for the PTA/PIA].</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Hybrid</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r>
              <a:tr h="3872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PT-04</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Consent</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Implement [Notice of consent requiring acceptance or denial] for individuals to consent to the processing of their personally identifiable information prior to its collection that facilitate individuals’ informed decision-making.</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Hybrid</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106732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PT-05</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Privacy Notice</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Provide notice to individuals about the processing of personally identifiable information that:</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a. Is available to individuals upon first interacting with an organization, and subsequently at [every time the individual accesses the system];</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b. Is clear and easy-to-understand, expressing information about personally identifiable information processing in plain language;</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c. Identifies the authority that authorizes the processing of personally identifiable information;</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d. Identifies the purposes for which personally identifiable information is to be processed; and</a:t>
                      </a:r>
                      <a:endParaRPr sz="600">
                        <a:latin typeface="Calibri"/>
                        <a:ea typeface="Calibri"/>
                        <a:cs typeface="Calibri"/>
                        <a:sym typeface="Calibri"/>
                      </a:endParaRPr>
                    </a:p>
                    <a:p>
                      <a:pPr indent="0" lvl="0" marL="0" rtl="0" algn="l">
                        <a:lnSpc>
                          <a:spcPct val="115000"/>
                        </a:lnSpc>
                        <a:spcBef>
                          <a:spcPts val="0"/>
                        </a:spcBef>
                        <a:spcAft>
                          <a:spcPts val="0"/>
                        </a:spcAft>
                        <a:buNone/>
                      </a:pPr>
                      <a:r>
                        <a:rPr lang="en-US" sz="600">
                          <a:latin typeface="Calibri"/>
                          <a:ea typeface="Calibri"/>
                          <a:cs typeface="Calibri"/>
                          <a:sym typeface="Calibri"/>
                        </a:rPr>
                        <a:t>e. Includes [System-defined Routine Use and Disclosure].</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Hybrid</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0F7FA"/>
                    </a:solidFill>
                  </a:tcPr>
                </a:tc>
              </a:tr>
              <a:tr h="387275">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PT-05(2)</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Privacy Act Statements</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l">
                        <a:lnSpc>
                          <a:spcPct val="115000"/>
                        </a:lnSpc>
                        <a:spcBef>
                          <a:spcPts val="0"/>
                        </a:spcBef>
                        <a:spcAft>
                          <a:spcPts val="0"/>
                        </a:spcAft>
                        <a:buNone/>
                      </a:pPr>
                      <a:r>
                        <a:rPr lang="en-US" sz="600">
                          <a:latin typeface="Calibri"/>
                          <a:ea typeface="Calibri"/>
                          <a:cs typeface="Calibri"/>
                          <a:sym typeface="Calibri"/>
                        </a:rPr>
                        <a:t>Include Privacy Act statements on forms that collect information that will be maintained in a Privacy Act system of records, or provide Privacy Act statements on separate forms that can be retained by individuals.</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Hybrid</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rtl="0" algn="ctr">
                        <a:lnSpc>
                          <a:spcPct val="115000"/>
                        </a:lnSpc>
                        <a:spcBef>
                          <a:spcPts val="0"/>
                        </a:spcBef>
                        <a:spcAft>
                          <a:spcPts val="0"/>
                        </a:spcAft>
                        <a:buNone/>
                      </a:pPr>
                      <a:r>
                        <a:rPr lang="en-US" sz="600">
                          <a:latin typeface="Calibri"/>
                          <a:ea typeface="Calibri"/>
                          <a:cs typeface="Calibri"/>
                          <a:sym typeface="Calibri"/>
                        </a:rPr>
                        <a:t>X</a:t>
                      </a:r>
                      <a:endParaRPr sz="600">
                        <a:latin typeface="Calibri"/>
                        <a:ea typeface="Calibri"/>
                        <a:cs typeface="Calibri"/>
                        <a:sym typeface="Calibri"/>
                      </a:endParaRPr>
                    </a:p>
                  </a:txBody>
                  <a:tcPr marT="19050" marB="19050" marR="28575" marL="2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lue Business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