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embeddedFontLst>
    <p:embeddedFont>
      <p:font typeface="Proxima Nova"/>
      <p:regular r:id="rId20"/>
      <p:bold r:id="rId21"/>
      <p:italic r:id="rId22"/>
      <p:boldItalic r:id="rId23"/>
    </p:embeddedFont>
    <p:embeddedFont>
      <p:font typeface="Arial Narrow"/>
      <p:regular r:id="rId24"/>
      <p:bold r:id="rId25"/>
      <p:italic r:id="rId26"/>
      <p:boldItalic r:id="rId27"/>
    </p:embeddedFont>
    <p:embeddedFont>
      <p:font typeface="Open Sans"/>
      <p:regular r:id="rId28"/>
      <p:bold r:id="rId29"/>
      <p:italic r:id="rId30"/>
      <p:boldItalic r:id="rId3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roximaNova-regular.fntdata"/><Relationship Id="rId22" Type="http://schemas.openxmlformats.org/officeDocument/2006/relationships/font" Target="fonts/ProximaNova-italic.fntdata"/><Relationship Id="rId21" Type="http://schemas.openxmlformats.org/officeDocument/2006/relationships/font" Target="fonts/ProximaNova-bold.fntdata"/><Relationship Id="rId24" Type="http://schemas.openxmlformats.org/officeDocument/2006/relationships/font" Target="fonts/ArialNarrow-regular.fntdata"/><Relationship Id="rId23" Type="http://schemas.openxmlformats.org/officeDocument/2006/relationships/font" Target="fonts/ProximaNova-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ArialNarrow-italic.fntdata"/><Relationship Id="rId25" Type="http://schemas.openxmlformats.org/officeDocument/2006/relationships/font" Target="fonts/ArialNarrow-bold.fntdata"/><Relationship Id="rId28" Type="http://schemas.openxmlformats.org/officeDocument/2006/relationships/font" Target="fonts/OpenSans-regular.fntdata"/><Relationship Id="rId27" Type="http://schemas.openxmlformats.org/officeDocument/2006/relationships/font" Target="fonts/ArialNarrow-boldItalic.fntdata"/><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OpenSans-bold.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OpenSans-boldItalic.fntdata"/><Relationship Id="rId30" Type="http://schemas.openxmlformats.org/officeDocument/2006/relationships/font" Target="fonts/OpenSans-italic.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6" name="Google Shape;86;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21ec370412b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21ec370412b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21ec370412b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21ec370412b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21ec370412b_0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21ec370412b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21ec370412b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21ec370412b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263da8cedcd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263da8cedcd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3" name="Google Shape;93;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0" name="Google Shape;100;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Executive Order on Improving the Nation’s Cybersecurity</a:t>
            </a:r>
            <a:endParaRPr/>
          </a:p>
          <a:p>
            <a:pPr indent="0" lvl="0" marL="0" rtl="0" algn="l">
              <a:lnSpc>
                <a:spcPct val="100000"/>
              </a:lnSpc>
              <a:spcBef>
                <a:spcPts val="0"/>
              </a:spcBef>
              <a:spcAft>
                <a:spcPts val="0"/>
              </a:spcAft>
              <a:buSzPts val="1100"/>
              <a:buNone/>
            </a:pPr>
            <a:r>
              <a:rPr lang="en-US"/>
              <a:t>https://www.whitehouse.gov/briefing-room/presidential-actions/2021/05/12/executive-order-on-improving-the-nations-cybersecurity/</a:t>
            </a:r>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SzPts val="1100"/>
              <a:buNone/>
            </a:pPr>
            <a:r>
              <a:rPr lang="en-US"/>
              <a:t>“The United States faces persistent and increasingly sophisticated malicious cyber campaigns that threaten the public sector, the private sector, and ultimately the American people’s security and privacy.  The Federal Government must improve its efforts to identify, deter, protect against, detect, and respond to these actions and actors.  The Federal Government must also carefully examine what occurred during any major cyber incident and apply lessons learned.  But cybersecurity requires more than government action.  Protecting our Nation from malicious cyber actors requires the Federal Government to partner with the private sector.  The private sector must adapt to the continuously changing threat environment, ensure its products are built and operate securely, and partner with the Federal Government to foster a more secure cyberspace.”</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1f9f7ae2264_5_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7" name="Google Shape;107;g1f9f7ae2264_5_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SzPts val="1100"/>
              <a:buNone/>
            </a:pPr>
            <a:r>
              <a:rPr b="1" lang="en-US">
                <a:solidFill>
                  <a:schemeClr val="dk1"/>
                </a:solidFill>
              </a:rPr>
              <a:t>Applicable to FIPS199-Low/Moderate/High Impact</a:t>
            </a:r>
            <a:endParaRPr>
              <a:solidFill>
                <a:schemeClr val="dk1"/>
              </a:solidFill>
            </a:endParaRPr>
          </a:p>
          <a:p>
            <a:pPr indent="0" lvl="0" marL="0" rtl="0" algn="l">
              <a:spcBef>
                <a:spcPts val="0"/>
              </a:spcBef>
              <a:spcAft>
                <a:spcPts val="0"/>
              </a:spcAft>
              <a:buSzPts val="1100"/>
              <a:buNone/>
            </a:pPr>
            <a:r>
              <a:t/>
            </a:r>
            <a:endParaRPr>
              <a:solidFill>
                <a:schemeClr val="dk1"/>
              </a:solidFill>
            </a:endParaRPr>
          </a:p>
          <a:p>
            <a:pPr indent="0" lvl="0" marL="0" rtl="0" algn="l">
              <a:spcBef>
                <a:spcPts val="0"/>
              </a:spcBef>
              <a:spcAft>
                <a:spcPts val="0"/>
              </a:spcAft>
              <a:buSzPts val="1100"/>
              <a:buNone/>
            </a:pPr>
            <a:r>
              <a:rPr lang="en-US">
                <a:solidFill>
                  <a:schemeClr val="dk1"/>
                </a:solidFill>
              </a:rPr>
              <a:t>Unique identification and authentication of users applies to all accesses other than those that are explicitly identified in AC-14 and that occur through the authorized use of group authenticators without individual authentication.</a:t>
            </a:r>
            <a:endParaRPr>
              <a:solidFill>
                <a:schemeClr val="dk1"/>
              </a:solidFill>
            </a:endParaRPr>
          </a:p>
          <a:p>
            <a:pPr indent="0" lvl="0" marL="0" rtl="0" algn="l">
              <a:spcBef>
                <a:spcPts val="0"/>
              </a:spcBef>
              <a:spcAft>
                <a:spcPts val="0"/>
              </a:spcAft>
              <a:buSzPts val="1100"/>
              <a:buNone/>
            </a:pPr>
            <a:r>
              <a:t/>
            </a:r>
            <a:endParaRPr b="1">
              <a:solidFill>
                <a:schemeClr val="dk1"/>
              </a:solidFill>
            </a:endParaRPr>
          </a:p>
          <a:p>
            <a:pPr indent="0" lvl="0" marL="0" rtl="0" algn="l">
              <a:spcBef>
                <a:spcPts val="0"/>
              </a:spcBef>
              <a:spcAft>
                <a:spcPts val="0"/>
              </a:spcAft>
              <a:buClr>
                <a:schemeClr val="dk1"/>
              </a:buClr>
              <a:buSzPts val="1100"/>
              <a:buFont typeface="Arial"/>
              <a:buNone/>
            </a:pPr>
            <a:r>
              <a:rPr b="1" lang="en-US">
                <a:solidFill>
                  <a:schemeClr val="dk1"/>
                </a:solidFill>
              </a:rPr>
              <a:t>Recent Data Call:</a:t>
            </a:r>
            <a:endParaRPr b="1">
              <a:solidFill>
                <a:schemeClr val="dk1"/>
              </a:solidFill>
            </a:endParaRPr>
          </a:p>
          <a:p>
            <a:pPr indent="0" lvl="0" marL="0" rtl="0" algn="l">
              <a:lnSpc>
                <a:spcPct val="100000"/>
              </a:lnSpc>
              <a:spcBef>
                <a:spcPts val="0"/>
              </a:spcBef>
              <a:spcAft>
                <a:spcPts val="0"/>
              </a:spcAft>
              <a:buSzPts val="1100"/>
              <a:buNone/>
            </a:pPr>
            <a:r>
              <a:rPr lang="en-US"/>
              <a:t>Authentication Method for Enterprise Identities	</a:t>
            </a:r>
            <a:endParaRPr/>
          </a:p>
          <a:p>
            <a:pPr indent="0" lvl="0" marL="0" rtl="0" algn="l">
              <a:lnSpc>
                <a:spcPct val="100000"/>
              </a:lnSpc>
              <a:spcBef>
                <a:spcPts val="0"/>
              </a:spcBef>
              <a:spcAft>
                <a:spcPts val="0"/>
              </a:spcAft>
              <a:buSzPts val="1100"/>
              <a:buNone/>
            </a:pPr>
            <a:r>
              <a:rPr lang="en-US"/>
              <a:t>If contractor operated system, does the contract require MFA credentialing for Enterprise Identities?	</a:t>
            </a:r>
            <a:endParaRPr/>
          </a:p>
          <a:p>
            <a:pPr indent="0" lvl="0" marL="0" rtl="0" algn="l">
              <a:lnSpc>
                <a:spcPct val="100000"/>
              </a:lnSpc>
              <a:spcBef>
                <a:spcPts val="0"/>
              </a:spcBef>
              <a:spcAft>
                <a:spcPts val="0"/>
              </a:spcAft>
              <a:buSzPts val="1100"/>
              <a:buNone/>
            </a:pPr>
            <a:r>
              <a:rPr lang="en-US"/>
              <a:t>Estimate Completion Date for implementing MFA for Enterprise Identities (IA-02)	</a:t>
            </a:r>
            <a:endParaRPr/>
          </a:p>
          <a:p>
            <a:pPr indent="0" lvl="0" marL="0" rtl="0" algn="l">
              <a:lnSpc>
                <a:spcPct val="100000"/>
              </a:lnSpc>
              <a:spcBef>
                <a:spcPts val="0"/>
              </a:spcBef>
              <a:spcAft>
                <a:spcPts val="0"/>
              </a:spcAft>
              <a:buSzPts val="1100"/>
              <a:buNone/>
            </a:pPr>
            <a:r>
              <a:rPr lang="en-US"/>
              <a:t>Delay reason for not implementing MFA for Enterprise Identities	</a:t>
            </a:r>
            <a:endParaRPr/>
          </a:p>
          <a:p>
            <a:pPr indent="0" lvl="0" marL="0" rtl="0" algn="l">
              <a:lnSpc>
                <a:spcPct val="100000"/>
              </a:lnSpc>
              <a:spcBef>
                <a:spcPts val="0"/>
              </a:spcBef>
              <a:spcAft>
                <a:spcPts val="0"/>
              </a:spcAft>
              <a:buSzPts val="1100"/>
              <a:buNone/>
            </a:pPr>
            <a:r>
              <a:rPr lang="en-US"/>
              <a:t>If system cannot implement MFA provide the rationale for why it cannot be implemented	</a:t>
            </a:r>
            <a:endParaRPr/>
          </a:p>
          <a:p>
            <a:pPr indent="0" lvl="0" marL="0" rtl="0" algn="l">
              <a:lnSpc>
                <a:spcPct val="100000"/>
              </a:lnSpc>
              <a:spcBef>
                <a:spcPts val="0"/>
              </a:spcBef>
              <a:spcAft>
                <a:spcPts val="0"/>
              </a:spcAft>
              <a:buSzPts val="1100"/>
              <a:buNone/>
            </a:pPr>
            <a:r>
              <a:rPr lang="en-US"/>
              <a:t>Describe compensating security controls in place, if MFA cannot be implemented	</a:t>
            </a:r>
            <a:endParaRPr/>
          </a:p>
          <a:p>
            <a:pPr indent="0" lvl="0" marL="0" rtl="0" algn="l">
              <a:lnSpc>
                <a:spcPct val="100000"/>
              </a:lnSpc>
              <a:spcBef>
                <a:spcPts val="0"/>
              </a:spcBef>
              <a:spcAft>
                <a:spcPts val="0"/>
              </a:spcAft>
              <a:buSzPts val="1100"/>
              <a:buNone/>
            </a:pPr>
            <a:r>
              <a:rPr lang="en-US"/>
              <a:t>Enter date of last independent assessment OR OIG/GAO Audit of the compensating controls</a:t>
            </a:r>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SzPts val="1100"/>
              <a:buNone/>
            </a:pPr>
            <a:r>
              <a:rPr lang="en-US"/>
              <a:t>AC-14: Permitted Actions Without Identification or Authentication</a:t>
            </a:r>
            <a:endParaRPr/>
          </a:p>
          <a:p>
            <a:pPr indent="0" lvl="0" marL="0" rtl="0" algn="l">
              <a:lnSpc>
                <a:spcPct val="100000"/>
              </a:lnSpc>
              <a:spcBef>
                <a:spcPts val="0"/>
              </a:spcBef>
              <a:spcAft>
                <a:spcPts val="0"/>
              </a:spcAft>
              <a:buClr>
                <a:schemeClr val="dk1"/>
              </a:buClr>
              <a:buSzPts val="1100"/>
              <a:buFont typeface="Arial"/>
              <a:buNone/>
            </a:pPr>
            <a:r>
              <a:rPr lang="en-US"/>
              <a:t>“Information system security plans must document and provide supporting rationale for user actions not requiring identification or authentication.  Any variance must be approved by the Authorizing Officials and must be documented as an approved risk acceptance."</a:t>
            </a:r>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22d375502a9_0_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4" name="Google Shape;114;g22d375502a9_0_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SzPts val="1100"/>
              <a:buNone/>
            </a:pPr>
            <a:r>
              <a:rPr b="1" lang="en-US">
                <a:solidFill>
                  <a:schemeClr val="dk1"/>
                </a:solidFill>
              </a:rPr>
              <a:t>Applicable to FIPS199-Low/Moderate/High Impact</a:t>
            </a:r>
            <a:endParaRPr b="1">
              <a:solidFill>
                <a:schemeClr val="dk1"/>
              </a:solidFill>
            </a:endParaRPr>
          </a:p>
          <a:p>
            <a:pPr indent="0" lvl="0" marL="0" rtl="0" algn="l">
              <a:spcBef>
                <a:spcPts val="0"/>
              </a:spcBef>
              <a:spcAft>
                <a:spcPts val="0"/>
              </a:spcAft>
              <a:buSzPts val="1100"/>
              <a:buNone/>
            </a:pPr>
            <a:r>
              <a:t/>
            </a:r>
            <a:endParaRPr b="1">
              <a:solidFill>
                <a:schemeClr val="dk1"/>
              </a:solidFill>
            </a:endParaRPr>
          </a:p>
          <a:p>
            <a:pPr indent="0" lvl="0" marL="0" rtl="0" algn="l">
              <a:spcBef>
                <a:spcPts val="0"/>
              </a:spcBef>
              <a:spcAft>
                <a:spcPts val="0"/>
              </a:spcAft>
              <a:buSzPts val="1100"/>
              <a:buNone/>
            </a:pPr>
            <a:r>
              <a:t/>
            </a:r>
            <a:endParaRPr b="1">
              <a:solidFill>
                <a:schemeClr val="dk1"/>
              </a:solidFill>
            </a:endParaRPr>
          </a:p>
          <a:p>
            <a:pPr indent="0" lvl="0" marL="0" rtl="0" algn="l">
              <a:spcBef>
                <a:spcPts val="0"/>
              </a:spcBef>
              <a:spcAft>
                <a:spcPts val="0"/>
              </a:spcAft>
              <a:buClr>
                <a:schemeClr val="dk1"/>
              </a:buClr>
              <a:buSzPts val="1100"/>
              <a:buFont typeface="Arial"/>
              <a:buNone/>
            </a:pPr>
            <a:r>
              <a:rPr b="1" lang="en-US">
                <a:solidFill>
                  <a:schemeClr val="dk1"/>
                </a:solidFill>
              </a:rPr>
              <a:t>Recent Data Call:</a:t>
            </a:r>
            <a:endParaRPr b="1">
              <a:solidFill>
                <a:schemeClr val="dk1"/>
              </a:solidFill>
            </a:endParaRPr>
          </a:p>
          <a:p>
            <a:pPr indent="0" lvl="0" marL="0" rtl="0" algn="l">
              <a:spcBef>
                <a:spcPts val="0"/>
              </a:spcBef>
              <a:spcAft>
                <a:spcPts val="0"/>
              </a:spcAft>
              <a:buClr>
                <a:schemeClr val="dk1"/>
              </a:buClr>
              <a:buSzPts val="1100"/>
              <a:buFont typeface="Arial"/>
              <a:buNone/>
            </a:pPr>
            <a:r>
              <a:rPr lang="en-US">
                <a:solidFill>
                  <a:schemeClr val="dk1"/>
                </a:solidFill>
              </a:rPr>
              <a:t>Authentication Method for Public Identities	</a:t>
            </a:r>
            <a:endParaRPr>
              <a:solidFill>
                <a:schemeClr val="dk1"/>
              </a:solidFill>
            </a:endParaRPr>
          </a:p>
          <a:p>
            <a:pPr indent="0" lvl="0" marL="0" rtl="0" algn="l">
              <a:spcBef>
                <a:spcPts val="0"/>
              </a:spcBef>
              <a:spcAft>
                <a:spcPts val="0"/>
              </a:spcAft>
              <a:buClr>
                <a:schemeClr val="dk1"/>
              </a:buClr>
              <a:buSzPts val="1100"/>
              <a:buFont typeface="Arial"/>
              <a:buNone/>
            </a:pPr>
            <a:r>
              <a:rPr lang="en-US">
                <a:solidFill>
                  <a:schemeClr val="dk1"/>
                </a:solidFill>
              </a:rPr>
              <a:t>Estimate Completion Date for implementing MFA for Public Identities (IA-08)	</a:t>
            </a:r>
            <a:endParaRPr>
              <a:solidFill>
                <a:schemeClr val="dk1"/>
              </a:solidFill>
            </a:endParaRPr>
          </a:p>
          <a:p>
            <a:pPr indent="0" lvl="0" marL="0" rtl="0" algn="l">
              <a:spcBef>
                <a:spcPts val="0"/>
              </a:spcBef>
              <a:spcAft>
                <a:spcPts val="0"/>
              </a:spcAft>
              <a:buClr>
                <a:schemeClr val="dk1"/>
              </a:buClr>
              <a:buSzPts val="1100"/>
              <a:buFont typeface="Arial"/>
              <a:buNone/>
            </a:pPr>
            <a:r>
              <a:rPr lang="en-US">
                <a:solidFill>
                  <a:schemeClr val="dk1"/>
                </a:solidFill>
              </a:rPr>
              <a:t>Delay reason for not implementing MFA for Enterprise Public Identities	</a:t>
            </a:r>
            <a:endParaRPr>
              <a:solidFill>
                <a:schemeClr val="dk1"/>
              </a:solidFill>
            </a:endParaRPr>
          </a:p>
          <a:p>
            <a:pPr indent="0" lvl="0" marL="0" rtl="0" algn="l">
              <a:spcBef>
                <a:spcPts val="0"/>
              </a:spcBef>
              <a:spcAft>
                <a:spcPts val="0"/>
              </a:spcAft>
              <a:buClr>
                <a:schemeClr val="dk1"/>
              </a:buClr>
              <a:buSzPts val="1100"/>
              <a:buFont typeface="Arial"/>
              <a:buNone/>
            </a:pPr>
            <a:r>
              <a:rPr lang="en-US">
                <a:solidFill>
                  <a:schemeClr val="dk1"/>
                </a:solidFill>
              </a:rPr>
              <a:t>If system cannot implement MFA provide the rationale for why it cannot be implemented	</a:t>
            </a:r>
            <a:endParaRPr>
              <a:solidFill>
                <a:schemeClr val="dk1"/>
              </a:solidFill>
            </a:endParaRPr>
          </a:p>
          <a:p>
            <a:pPr indent="0" lvl="0" marL="0" rtl="0" algn="l">
              <a:spcBef>
                <a:spcPts val="0"/>
              </a:spcBef>
              <a:spcAft>
                <a:spcPts val="0"/>
              </a:spcAft>
              <a:buClr>
                <a:schemeClr val="dk1"/>
              </a:buClr>
              <a:buSzPts val="1100"/>
              <a:buFont typeface="Arial"/>
              <a:buNone/>
            </a:pPr>
            <a:r>
              <a:rPr lang="en-US">
                <a:solidFill>
                  <a:schemeClr val="dk1"/>
                </a:solidFill>
              </a:rPr>
              <a:t>Describe compensating security controls in place, if MFA cannot be implemented	</a:t>
            </a:r>
            <a:endParaRPr>
              <a:solidFill>
                <a:schemeClr val="dk1"/>
              </a:solidFill>
            </a:endParaRPr>
          </a:p>
          <a:p>
            <a:pPr indent="0" lvl="0" marL="0" rtl="0" algn="l">
              <a:spcBef>
                <a:spcPts val="0"/>
              </a:spcBef>
              <a:spcAft>
                <a:spcPts val="0"/>
              </a:spcAft>
              <a:buClr>
                <a:schemeClr val="dk1"/>
              </a:buClr>
              <a:buSzPts val="1100"/>
              <a:buFont typeface="Arial"/>
              <a:buNone/>
            </a:pPr>
            <a:r>
              <a:rPr lang="en-US">
                <a:solidFill>
                  <a:schemeClr val="dk1"/>
                </a:solidFill>
              </a:rPr>
              <a:t>Enter date of last independent assessment OR OIG/GAO Audit of the compensating controls</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22d375502a9_0_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1" name="Google Shape;121;g22d375502a9_0_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b="1" lang="en-US"/>
              <a:t>Applicable to FIPS199-Moderate/High Impact</a:t>
            </a:r>
            <a:endParaRPr b="1"/>
          </a:p>
          <a:p>
            <a:pPr indent="0" lvl="0" marL="0" rtl="0" algn="l">
              <a:lnSpc>
                <a:spcPct val="100000"/>
              </a:lnSpc>
              <a:spcBef>
                <a:spcPts val="0"/>
              </a:spcBef>
              <a:spcAft>
                <a:spcPts val="0"/>
              </a:spcAft>
              <a:buSzPts val="1100"/>
              <a:buNone/>
            </a:pPr>
            <a:r>
              <a:t/>
            </a:r>
            <a:endParaRPr b="1"/>
          </a:p>
          <a:p>
            <a:pPr indent="0" lvl="0" marL="0" rtl="0" algn="l">
              <a:lnSpc>
                <a:spcPct val="100000"/>
              </a:lnSpc>
              <a:spcBef>
                <a:spcPts val="0"/>
              </a:spcBef>
              <a:spcAft>
                <a:spcPts val="0"/>
              </a:spcAft>
              <a:buSzPts val="1100"/>
              <a:buNone/>
            </a:pPr>
            <a:r>
              <a:rPr b="1" lang="en-US"/>
              <a:t>Recent Data Call:</a:t>
            </a:r>
            <a:endParaRPr b="1"/>
          </a:p>
          <a:p>
            <a:pPr indent="0" lvl="0" marL="0" rtl="0" algn="l">
              <a:lnSpc>
                <a:spcPct val="100000"/>
              </a:lnSpc>
              <a:spcBef>
                <a:spcPts val="0"/>
              </a:spcBef>
              <a:spcAft>
                <a:spcPts val="0"/>
              </a:spcAft>
              <a:buSzPts val="1100"/>
              <a:buNone/>
            </a:pPr>
            <a:r>
              <a:rPr lang="en-US"/>
              <a:t>Data in Transit (DIT) is Encrypted (Y/N)	</a:t>
            </a:r>
            <a:endParaRPr/>
          </a:p>
          <a:p>
            <a:pPr indent="0" lvl="0" marL="0" rtl="0" algn="l">
              <a:lnSpc>
                <a:spcPct val="100000"/>
              </a:lnSpc>
              <a:spcBef>
                <a:spcPts val="0"/>
              </a:spcBef>
              <a:spcAft>
                <a:spcPts val="0"/>
              </a:spcAft>
              <a:buSzPts val="1100"/>
              <a:buNone/>
            </a:pPr>
            <a:r>
              <a:rPr lang="en-US"/>
              <a:t>Estimate completion date (MM/DD/YYYY) for implementing  DIT (SC-08)</a:t>
            </a:r>
            <a:endParaRPr/>
          </a:p>
          <a:p>
            <a:pPr indent="0" lvl="0" marL="0" rtl="0" algn="l">
              <a:lnSpc>
                <a:spcPct val="100000"/>
              </a:lnSpc>
              <a:spcBef>
                <a:spcPts val="0"/>
              </a:spcBef>
              <a:spcAft>
                <a:spcPts val="0"/>
              </a:spcAft>
              <a:buSzPts val="1100"/>
              <a:buNone/>
            </a:pPr>
            <a:r>
              <a:rPr lang="en-US"/>
              <a:t>Reasons for delay in meeting DIT (SC-08)</a:t>
            </a:r>
            <a:endParaRPr/>
          </a:p>
          <a:p>
            <a:pPr indent="0" lvl="0" marL="0" rtl="0" algn="l">
              <a:spcBef>
                <a:spcPts val="0"/>
              </a:spcBef>
              <a:spcAft>
                <a:spcPts val="0"/>
              </a:spcAft>
              <a:buClr>
                <a:schemeClr val="dk1"/>
              </a:buClr>
              <a:buSzPts val="1100"/>
              <a:buFont typeface="Arial"/>
              <a:buNone/>
            </a:pPr>
            <a:r>
              <a:rPr lang="en-US">
                <a:solidFill>
                  <a:schemeClr val="dk1"/>
                </a:solidFill>
              </a:rPr>
              <a:t>If system cannot implement DIT and/or DAR provide the rationale for why it cannot be implemented</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22d375502a9_0_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8" name="Google Shape;128;g22d375502a9_0_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SzPts val="1100"/>
              <a:buNone/>
            </a:pPr>
            <a:r>
              <a:rPr b="1" lang="en-US">
                <a:solidFill>
                  <a:schemeClr val="dk1"/>
                </a:solidFill>
              </a:rPr>
              <a:t>Applicable to FIPS199-Moderate/High Impact</a:t>
            </a:r>
            <a:endParaRPr>
              <a:solidFill>
                <a:schemeClr val="dk1"/>
              </a:solidFill>
            </a:endParaRPr>
          </a:p>
          <a:p>
            <a:pPr indent="0" lvl="0" marL="0" rtl="0" algn="l">
              <a:spcBef>
                <a:spcPts val="0"/>
              </a:spcBef>
              <a:spcAft>
                <a:spcPts val="0"/>
              </a:spcAft>
              <a:buSzPts val="1100"/>
              <a:buNone/>
            </a:pPr>
            <a:r>
              <a:t/>
            </a:r>
            <a:endParaRPr>
              <a:solidFill>
                <a:schemeClr val="dk1"/>
              </a:solidFill>
            </a:endParaRPr>
          </a:p>
          <a:p>
            <a:pPr indent="0" lvl="0" marL="0" rtl="0" algn="l">
              <a:spcBef>
                <a:spcPts val="0"/>
              </a:spcBef>
              <a:spcAft>
                <a:spcPts val="0"/>
              </a:spcAft>
              <a:buSzPts val="1100"/>
              <a:buNone/>
            </a:pPr>
            <a:r>
              <a:rPr lang="en-US">
                <a:solidFill>
                  <a:schemeClr val="dk1"/>
                </a:solidFill>
              </a:rPr>
              <a:t>…..Such components include internal or external hard disk drives, storage area network devices, or databases. However, the focus of protecting information at rest is not on the type of storage device or frequency of access but rather on the state of the information. Information at rest addresses the confidentiality and integrity of information and covers user information and system information.</a:t>
            </a:r>
            <a:endParaRPr>
              <a:solidFill>
                <a:schemeClr val="dk1"/>
              </a:solidFill>
            </a:endParaRPr>
          </a:p>
          <a:p>
            <a:pPr indent="0" lvl="0" marL="0" rtl="0" algn="l">
              <a:spcBef>
                <a:spcPts val="0"/>
              </a:spcBef>
              <a:spcAft>
                <a:spcPts val="0"/>
              </a:spcAft>
              <a:buSzPts val="1100"/>
              <a:buNone/>
            </a:pPr>
            <a:r>
              <a:t/>
            </a:r>
            <a:endParaRPr b="1">
              <a:solidFill>
                <a:schemeClr val="dk1"/>
              </a:solidFill>
            </a:endParaRPr>
          </a:p>
          <a:p>
            <a:pPr indent="0" lvl="0" marL="0" rtl="0" algn="l">
              <a:spcBef>
                <a:spcPts val="0"/>
              </a:spcBef>
              <a:spcAft>
                <a:spcPts val="0"/>
              </a:spcAft>
              <a:buSzPts val="1100"/>
              <a:buNone/>
            </a:pPr>
            <a:r>
              <a:rPr b="1" lang="en-US">
                <a:solidFill>
                  <a:schemeClr val="dk1"/>
                </a:solidFill>
              </a:rPr>
              <a:t>Recent Data Call:</a:t>
            </a:r>
            <a:endParaRPr/>
          </a:p>
          <a:p>
            <a:pPr indent="0" lvl="0" marL="0" rtl="0" algn="l">
              <a:lnSpc>
                <a:spcPct val="100000"/>
              </a:lnSpc>
              <a:spcBef>
                <a:spcPts val="0"/>
              </a:spcBef>
              <a:spcAft>
                <a:spcPts val="0"/>
              </a:spcAft>
              <a:buSzPts val="1100"/>
              <a:buNone/>
            </a:pPr>
            <a:r>
              <a:rPr lang="en-US"/>
              <a:t>Sensitive Data at Rest (DAR) is Encrypted (Y/N/N/A - Low system)	</a:t>
            </a:r>
            <a:endParaRPr/>
          </a:p>
          <a:p>
            <a:pPr indent="0" lvl="0" marL="0" rtl="0" algn="l">
              <a:lnSpc>
                <a:spcPct val="100000"/>
              </a:lnSpc>
              <a:spcBef>
                <a:spcPts val="0"/>
              </a:spcBef>
              <a:spcAft>
                <a:spcPts val="0"/>
              </a:spcAft>
              <a:buSzPts val="1100"/>
              <a:buNone/>
            </a:pPr>
            <a:r>
              <a:rPr lang="en-US"/>
              <a:t>Estimate completion date (MM/DD/YYYY) for implementing  DAR (SC-28)	</a:t>
            </a:r>
            <a:endParaRPr/>
          </a:p>
          <a:p>
            <a:pPr indent="0" lvl="0" marL="0" rtl="0" algn="l">
              <a:lnSpc>
                <a:spcPct val="100000"/>
              </a:lnSpc>
              <a:spcBef>
                <a:spcPts val="0"/>
              </a:spcBef>
              <a:spcAft>
                <a:spcPts val="0"/>
              </a:spcAft>
              <a:buSzPts val="1100"/>
              <a:buNone/>
            </a:pPr>
            <a:r>
              <a:rPr lang="en-US"/>
              <a:t>Reasons for delay in meeting DAR (SC-28)	</a:t>
            </a:r>
            <a:endParaRPr/>
          </a:p>
          <a:p>
            <a:pPr indent="0" lvl="0" marL="0" rtl="0" algn="l">
              <a:lnSpc>
                <a:spcPct val="100000"/>
              </a:lnSpc>
              <a:spcBef>
                <a:spcPts val="0"/>
              </a:spcBef>
              <a:spcAft>
                <a:spcPts val="0"/>
              </a:spcAft>
              <a:buSzPts val="1100"/>
              <a:buNone/>
            </a:pPr>
            <a:r>
              <a:rPr lang="en-US"/>
              <a:t>If system cannot implement DIT and/or DAR provide the rationale for why it cannot be implemented</a:t>
            </a:r>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SzPts val="1100"/>
              <a:buNone/>
            </a:pPr>
            <a:r>
              <a:rPr b="1" lang="en-US"/>
              <a:t>ITSM for SC-28:</a:t>
            </a:r>
            <a:endParaRPr b="1"/>
          </a:p>
          <a:p>
            <a:pPr indent="0" lvl="0" marL="0" rtl="0" algn="l">
              <a:lnSpc>
                <a:spcPct val="100000"/>
              </a:lnSpc>
              <a:spcBef>
                <a:spcPts val="0"/>
              </a:spcBef>
              <a:spcAft>
                <a:spcPts val="0"/>
              </a:spcAft>
              <a:buClr>
                <a:schemeClr val="dk1"/>
              </a:buClr>
              <a:buSzPts val="1100"/>
              <a:buFont typeface="Arial"/>
              <a:buNone/>
            </a:pPr>
            <a:r>
              <a:rPr lang="en-US"/>
              <a:t>Information system owners must encrypt sensitive PII and sensitive BII FIPS 199 moderate-</a:t>
            </a:r>
            <a:endParaRPr/>
          </a:p>
          <a:p>
            <a:pPr indent="0" lvl="0" marL="0" rtl="0" algn="l">
              <a:lnSpc>
                <a:spcPct val="100000"/>
              </a:lnSpc>
              <a:spcBef>
                <a:spcPts val="0"/>
              </a:spcBef>
              <a:spcAft>
                <a:spcPts val="0"/>
              </a:spcAft>
              <a:buClr>
                <a:schemeClr val="dk1"/>
              </a:buClr>
              <a:buSzPts val="1100"/>
              <a:buFont typeface="Arial"/>
              <a:buNone/>
            </a:pPr>
            <a:r>
              <a:rPr lang="en-US"/>
              <a:t>impact and high-impact information at rest and in transit, unless encrypting such information is technically infeasible or would demonstrably affect the ability of agencies to carry out their respective missions, functions, or operations; and the risk of not encrypting is accepted by the</a:t>
            </a:r>
            <a:endParaRPr/>
          </a:p>
          <a:p>
            <a:pPr indent="0" lvl="0" marL="0" rtl="0" algn="l">
              <a:lnSpc>
                <a:spcPct val="100000"/>
              </a:lnSpc>
              <a:spcBef>
                <a:spcPts val="0"/>
              </a:spcBef>
              <a:spcAft>
                <a:spcPts val="0"/>
              </a:spcAft>
              <a:buClr>
                <a:schemeClr val="dk1"/>
              </a:buClr>
              <a:buSzPts val="1100"/>
              <a:buFont typeface="Arial"/>
              <a:buNone/>
            </a:pPr>
            <a:r>
              <a:rPr lang="en-US"/>
              <a:t>authorizing official and approved by the agency CIO, in consultation with the SAOP, as appropriate.</a:t>
            </a:r>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5" name="Google Shape;135;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Note for Mark: Risk Assessment Tools: https://www.nist.gov/itl/applied-cybersecurity/privacy-engineering/collaboration-space/focus-areas/risk-assessment/tools</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21ec370412b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21ec370412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Kiteworks - should be used for communicating sensitive information outside of NOAA. outside includes outside of the NOAA domain.</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dk2"/>
        </a:solidFill>
      </p:bgPr>
    </p:bg>
    <p:spTree>
      <p:nvGrpSpPr>
        <p:cNvPr id="13" name="Shape 13"/>
        <p:cNvGrpSpPr/>
        <p:nvPr/>
      </p:nvGrpSpPr>
      <p:grpSpPr>
        <a:xfrm>
          <a:off x="0" y="0"/>
          <a:ext cx="0" cy="0"/>
          <a:chOff x="0" y="0"/>
          <a:chExt cx="0" cy="0"/>
        </a:xfrm>
      </p:grpSpPr>
      <p:sp>
        <p:nvSpPr>
          <p:cNvPr id="14" name="Google Shape;14;p2"/>
          <p:cNvSpPr/>
          <p:nvPr/>
        </p:nvSpPr>
        <p:spPr>
          <a:xfrm>
            <a:off x="7655650" y="74800"/>
            <a:ext cx="1385400" cy="1290000"/>
          </a:xfrm>
          <a:prstGeom prst="rect">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 name="Google Shape;15;p2"/>
          <p:cNvSpPr txBox="1"/>
          <p:nvPr>
            <p:ph type="ctrTitle"/>
          </p:nvPr>
        </p:nvSpPr>
        <p:spPr>
          <a:xfrm>
            <a:off x="851625" y="2154892"/>
            <a:ext cx="7721700" cy="16458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chemeClr val="lt1"/>
              </a:buClr>
              <a:buSzPts val="4800"/>
              <a:buFont typeface="Cambria"/>
              <a:buNone/>
              <a:defRPr i="0" sz="4800" u="none" cap="none" strike="noStrike">
                <a:solidFill>
                  <a:schemeClr val="lt1"/>
                </a:solidFill>
                <a:latin typeface="Cambria"/>
                <a:ea typeface="Cambria"/>
                <a:cs typeface="Cambria"/>
                <a:sym typeface="Cambria"/>
              </a:defRPr>
            </a:lvl1pPr>
            <a:lvl2pPr lvl="1" marR="0" algn="l">
              <a:lnSpc>
                <a:spcPct val="100000"/>
              </a:lnSpc>
              <a:spcBef>
                <a:spcPts val="0"/>
              </a:spcBef>
              <a:spcAft>
                <a:spcPts val="0"/>
              </a:spcAft>
              <a:buSzPts val="1400"/>
              <a:buFont typeface="Open Sans"/>
              <a:buChar char="○"/>
              <a:defRPr>
                <a:latin typeface="Open Sans"/>
                <a:ea typeface="Open Sans"/>
                <a:cs typeface="Open Sans"/>
                <a:sym typeface="Open Sans"/>
              </a:defRPr>
            </a:lvl2pPr>
            <a:lvl3pPr lvl="2" marR="0" algn="l">
              <a:lnSpc>
                <a:spcPct val="100000"/>
              </a:lnSpc>
              <a:spcBef>
                <a:spcPts val="0"/>
              </a:spcBef>
              <a:spcAft>
                <a:spcPts val="0"/>
              </a:spcAft>
              <a:buSzPts val="1400"/>
              <a:buFont typeface="Open Sans"/>
              <a:buChar char="■"/>
              <a:defRPr>
                <a:latin typeface="Open Sans"/>
                <a:ea typeface="Open Sans"/>
                <a:cs typeface="Open Sans"/>
                <a:sym typeface="Open Sans"/>
              </a:defRPr>
            </a:lvl3pPr>
            <a:lvl4pPr lvl="3" marR="0" algn="l">
              <a:lnSpc>
                <a:spcPct val="100000"/>
              </a:lnSpc>
              <a:spcBef>
                <a:spcPts val="0"/>
              </a:spcBef>
              <a:spcAft>
                <a:spcPts val="0"/>
              </a:spcAft>
              <a:buSzPts val="1400"/>
              <a:buFont typeface="Open Sans"/>
              <a:buChar char="●"/>
              <a:defRPr>
                <a:latin typeface="Open Sans"/>
                <a:ea typeface="Open Sans"/>
                <a:cs typeface="Open Sans"/>
                <a:sym typeface="Open Sans"/>
              </a:defRPr>
            </a:lvl4pPr>
            <a:lvl5pPr lvl="4" marR="0" algn="l">
              <a:lnSpc>
                <a:spcPct val="100000"/>
              </a:lnSpc>
              <a:spcBef>
                <a:spcPts val="0"/>
              </a:spcBef>
              <a:spcAft>
                <a:spcPts val="0"/>
              </a:spcAft>
              <a:buSzPts val="1400"/>
              <a:buFont typeface="Open Sans"/>
              <a:buChar char="○"/>
              <a:defRPr>
                <a:latin typeface="Open Sans"/>
                <a:ea typeface="Open Sans"/>
                <a:cs typeface="Open Sans"/>
                <a:sym typeface="Open Sans"/>
              </a:defRPr>
            </a:lvl5pPr>
            <a:lvl6pPr lvl="5" marR="0" algn="l">
              <a:lnSpc>
                <a:spcPct val="100000"/>
              </a:lnSpc>
              <a:spcBef>
                <a:spcPts val="0"/>
              </a:spcBef>
              <a:spcAft>
                <a:spcPts val="0"/>
              </a:spcAft>
              <a:buSzPts val="1400"/>
              <a:buFont typeface="Open Sans"/>
              <a:buChar char="■"/>
              <a:defRPr>
                <a:latin typeface="Open Sans"/>
                <a:ea typeface="Open Sans"/>
                <a:cs typeface="Open Sans"/>
                <a:sym typeface="Open Sans"/>
              </a:defRPr>
            </a:lvl6pPr>
            <a:lvl7pPr lvl="6" marR="0" algn="l">
              <a:lnSpc>
                <a:spcPct val="100000"/>
              </a:lnSpc>
              <a:spcBef>
                <a:spcPts val="0"/>
              </a:spcBef>
              <a:spcAft>
                <a:spcPts val="0"/>
              </a:spcAft>
              <a:buSzPts val="1400"/>
              <a:buFont typeface="Open Sans"/>
              <a:buChar char="●"/>
              <a:defRPr>
                <a:latin typeface="Open Sans"/>
                <a:ea typeface="Open Sans"/>
                <a:cs typeface="Open Sans"/>
                <a:sym typeface="Open Sans"/>
              </a:defRPr>
            </a:lvl7pPr>
            <a:lvl8pPr lvl="7" marR="0" algn="l">
              <a:lnSpc>
                <a:spcPct val="100000"/>
              </a:lnSpc>
              <a:spcBef>
                <a:spcPts val="0"/>
              </a:spcBef>
              <a:spcAft>
                <a:spcPts val="0"/>
              </a:spcAft>
              <a:buSzPts val="1400"/>
              <a:buFont typeface="Open Sans"/>
              <a:buChar char="○"/>
              <a:defRPr>
                <a:latin typeface="Open Sans"/>
                <a:ea typeface="Open Sans"/>
                <a:cs typeface="Open Sans"/>
                <a:sym typeface="Open Sans"/>
              </a:defRPr>
            </a:lvl8pPr>
            <a:lvl9pPr lvl="8" marR="0" algn="l">
              <a:lnSpc>
                <a:spcPct val="100000"/>
              </a:lnSpc>
              <a:spcBef>
                <a:spcPts val="0"/>
              </a:spcBef>
              <a:spcAft>
                <a:spcPts val="0"/>
              </a:spcAft>
              <a:buSzPts val="1400"/>
              <a:buFont typeface="Open Sans"/>
              <a:buChar char="■"/>
              <a:defRPr>
                <a:latin typeface="Open Sans"/>
                <a:ea typeface="Open Sans"/>
                <a:cs typeface="Open Sans"/>
                <a:sym typeface="Open Sans"/>
              </a:defRPr>
            </a:lvl9pPr>
          </a:lstStyle>
          <a:p/>
        </p:txBody>
      </p:sp>
      <p:sp>
        <p:nvSpPr>
          <p:cNvPr id="16" name="Google Shape;16;p2"/>
          <p:cNvSpPr txBox="1"/>
          <p:nvPr>
            <p:ph idx="1" type="subTitle"/>
          </p:nvPr>
        </p:nvSpPr>
        <p:spPr>
          <a:xfrm>
            <a:off x="889025" y="3800588"/>
            <a:ext cx="7721700" cy="6858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480"/>
              </a:spcBef>
              <a:spcAft>
                <a:spcPts val="0"/>
              </a:spcAft>
              <a:buClr>
                <a:srgbClr val="538CD5"/>
              </a:buClr>
              <a:buSzPts val="1400"/>
              <a:buNone/>
              <a:defRPr b="0" i="0" sz="2400" u="none" cap="none" strike="noStrike">
                <a:solidFill>
                  <a:srgbClr val="538CD5"/>
                </a:solidFill>
              </a:defRPr>
            </a:lvl1pPr>
            <a:lvl2pPr lvl="1" marR="0" algn="ctr">
              <a:lnSpc>
                <a:spcPct val="100000"/>
              </a:lnSpc>
              <a:spcBef>
                <a:spcPts val="400"/>
              </a:spcBef>
              <a:spcAft>
                <a:spcPts val="0"/>
              </a:spcAft>
              <a:buClr>
                <a:srgbClr val="888888"/>
              </a:buClr>
              <a:buSzPts val="1800"/>
              <a:buNone/>
              <a:defRPr b="0" i="0" sz="2000" u="none" cap="none" strike="noStrike">
                <a:solidFill>
                  <a:srgbClr val="888888"/>
                </a:solidFill>
              </a:defRPr>
            </a:lvl2pPr>
            <a:lvl3pPr lvl="2" marR="0" algn="ctr">
              <a:lnSpc>
                <a:spcPct val="100000"/>
              </a:lnSpc>
              <a:spcBef>
                <a:spcPts val="360"/>
              </a:spcBef>
              <a:spcAft>
                <a:spcPts val="0"/>
              </a:spcAft>
              <a:buClr>
                <a:srgbClr val="888888"/>
              </a:buClr>
              <a:buSzPts val="1600"/>
              <a:buNone/>
              <a:defRPr b="0" i="0" sz="1800" u="none" cap="none" strike="noStrike">
                <a:solidFill>
                  <a:srgbClr val="888888"/>
                </a:solidFill>
              </a:defRPr>
            </a:lvl3pPr>
            <a:lvl4pPr lvl="3" marR="0" algn="ctr">
              <a:lnSpc>
                <a:spcPct val="100000"/>
              </a:lnSpc>
              <a:spcBef>
                <a:spcPts val="320"/>
              </a:spcBef>
              <a:spcAft>
                <a:spcPts val="0"/>
              </a:spcAft>
              <a:buClr>
                <a:srgbClr val="888888"/>
              </a:buClr>
              <a:buSzPts val="1400"/>
              <a:buNone/>
              <a:defRPr b="0" i="0" sz="1600" u="none" cap="none" strike="noStrike">
                <a:solidFill>
                  <a:srgbClr val="888888"/>
                </a:solidFill>
              </a:defRPr>
            </a:lvl4pPr>
            <a:lvl5pPr lvl="4" marR="0" algn="ctr">
              <a:lnSpc>
                <a:spcPct val="100000"/>
              </a:lnSpc>
              <a:spcBef>
                <a:spcPts val="320"/>
              </a:spcBef>
              <a:spcAft>
                <a:spcPts val="0"/>
              </a:spcAft>
              <a:buClr>
                <a:srgbClr val="888888"/>
              </a:buClr>
              <a:buSzPts val="1200"/>
              <a:buNone/>
              <a:defRPr b="0" i="0" sz="1600" u="none" cap="none" strike="noStrike">
                <a:solidFill>
                  <a:srgbClr val="888888"/>
                </a:solidFill>
              </a:defRPr>
            </a:lvl5pPr>
            <a:lvl6pPr lvl="5" marR="0" algn="ctr">
              <a:lnSpc>
                <a:spcPct val="100000"/>
              </a:lnSpc>
              <a:spcBef>
                <a:spcPts val="400"/>
              </a:spcBef>
              <a:spcAft>
                <a:spcPts val="0"/>
              </a:spcAft>
              <a:buClr>
                <a:srgbClr val="888888"/>
              </a:buClr>
              <a:buSzPts val="1000"/>
              <a:buNone/>
              <a:defRPr b="0" i="0" sz="2000" u="none" cap="none" strike="noStrike">
                <a:solidFill>
                  <a:srgbClr val="888888"/>
                </a:solidFill>
              </a:defRPr>
            </a:lvl6pPr>
            <a:lvl7pPr lvl="6" marR="0" algn="ctr">
              <a:lnSpc>
                <a:spcPct val="100000"/>
              </a:lnSpc>
              <a:spcBef>
                <a:spcPts val="400"/>
              </a:spcBef>
              <a:spcAft>
                <a:spcPts val="0"/>
              </a:spcAft>
              <a:buClr>
                <a:srgbClr val="888888"/>
              </a:buClr>
              <a:buSzPts val="1000"/>
              <a:buNone/>
              <a:defRPr b="0" i="0" sz="2000" u="none" cap="none" strike="noStrike">
                <a:solidFill>
                  <a:srgbClr val="888888"/>
                </a:solidFill>
              </a:defRPr>
            </a:lvl7pPr>
            <a:lvl8pPr lvl="7" marR="0" algn="ctr">
              <a:lnSpc>
                <a:spcPct val="100000"/>
              </a:lnSpc>
              <a:spcBef>
                <a:spcPts val="400"/>
              </a:spcBef>
              <a:spcAft>
                <a:spcPts val="0"/>
              </a:spcAft>
              <a:buClr>
                <a:srgbClr val="888888"/>
              </a:buClr>
              <a:buSzPts val="900"/>
              <a:buNone/>
              <a:defRPr b="0" i="0" sz="2000" u="none" cap="none" strike="noStrike">
                <a:solidFill>
                  <a:srgbClr val="888888"/>
                </a:solidFill>
              </a:defRPr>
            </a:lvl8pPr>
            <a:lvl9pPr lvl="8" marR="0" algn="ctr">
              <a:lnSpc>
                <a:spcPct val="100000"/>
              </a:lnSpc>
              <a:spcBef>
                <a:spcPts val="400"/>
              </a:spcBef>
              <a:spcAft>
                <a:spcPts val="0"/>
              </a:spcAft>
              <a:buClr>
                <a:srgbClr val="888888"/>
              </a:buClr>
              <a:buSzPts val="900"/>
              <a:buNone/>
              <a:defRPr b="0" i="0" sz="2000" u="none" cap="none" strike="noStrike">
                <a:solidFill>
                  <a:srgbClr val="888888"/>
                </a:solidFill>
              </a:defRPr>
            </a:lvl9pPr>
          </a:lstStyle>
          <a:p/>
        </p:txBody>
      </p:sp>
      <p:cxnSp>
        <p:nvCxnSpPr>
          <p:cNvPr id="17" name="Google Shape;17;p2"/>
          <p:cNvCxnSpPr/>
          <p:nvPr/>
        </p:nvCxnSpPr>
        <p:spPr>
          <a:xfrm>
            <a:off x="481126" y="687727"/>
            <a:ext cx="7601700" cy="0"/>
          </a:xfrm>
          <a:prstGeom prst="straightConnector1">
            <a:avLst/>
          </a:prstGeom>
          <a:noFill/>
          <a:ln cap="flat" cmpd="sng" w="76200">
            <a:solidFill>
              <a:schemeClr val="dk2"/>
            </a:solidFill>
            <a:prstDash val="solid"/>
            <a:round/>
            <a:headEnd len="sm" w="sm" type="none"/>
            <a:tailEnd len="sm" w="sm" type="none"/>
          </a:ln>
        </p:spPr>
      </p:cxnSp>
      <p:pic>
        <p:nvPicPr>
          <p:cNvPr id="18" name="Google Shape;18;p2"/>
          <p:cNvPicPr preferRelativeResize="0"/>
          <p:nvPr/>
        </p:nvPicPr>
        <p:blipFill rotWithShape="1">
          <a:blip r:embed="rId2">
            <a:alphaModFix/>
          </a:blip>
          <a:srcRect b="0" l="0" r="0" t="0"/>
          <a:stretch/>
        </p:blipFill>
        <p:spPr>
          <a:xfrm>
            <a:off x="7985350" y="230700"/>
            <a:ext cx="914053" cy="914053"/>
          </a:xfrm>
          <a:prstGeom prst="rect">
            <a:avLst/>
          </a:prstGeom>
          <a:noFill/>
          <a:ln>
            <a:noFill/>
          </a:ln>
          <a:effectLst>
            <a:outerShdw blurRad="342900" rotWithShape="0" algn="bl" dir="10800000" dist="19050">
              <a:srgbClr val="000000">
                <a:alpha val="31372"/>
              </a:srgbClr>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1">
  <p:cSld name="TITLE_1">
    <p:spTree>
      <p:nvGrpSpPr>
        <p:cNvPr id="56" name="Shape 56"/>
        <p:cNvGrpSpPr/>
        <p:nvPr/>
      </p:nvGrpSpPr>
      <p:grpSpPr>
        <a:xfrm>
          <a:off x="0" y="0"/>
          <a:ext cx="0" cy="0"/>
          <a:chOff x="0" y="0"/>
          <a:chExt cx="0" cy="0"/>
        </a:xfrm>
      </p:grpSpPr>
      <p:sp>
        <p:nvSpPr>
          <p:cNvPr id="57" name="Google Shape;57;p11"/>
          <p:cNvSpPr txBox="1"/>
          <p:nvPr>
            <p:ph type="ctrTitle"/>
          </p:nvPr>
        </p:nvSpPr>
        <p:spPr>
          <a:xfrm>
            <a:off x="685800" y="1597819"/>
            <a:ext cx="7772400" cy="11025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SzPts val="3600"/>
              <a:buNone/>
              <a:defRPr b="1" i="0" sz="3600" u="none" cap="none" strike="noStrike">
                <a:solidFill>
                  <a:schemeClr val="dk2"/>
                </a:solidFill>
                <a:latin typeface="Arial"/>
                <a:ea typeface="Arial"/>
                <a:cs typeface="Arial"/>
                <a:sym typeface="Arial"/>
              </a:defRPr>
            </a:lvl1pPr>
            <a:lvl2pPr lvl="1" marR="0" algn="l">
              <a:lnSpc>
                <a:spcPct val="100000"/>
              </a:lnSpc>
              <a:spcBef>
                <a:spcPts val="0"/>
              </a:spcBef>
              <a:spcAft>
                <a:spcPts val="0"/>
              </a:spcAft>
              <a:buSzPts val="1400"/>
              <a:buNone/>
              <a:defRPr b="1" i="0" sz="3600" u="none" cap="none" strike="noStrike">
                <a:solidFill>
                  <a:schemeClr val="dk2"/>
                </a:solidFill>
                <a:latin typeface="Arial"/>
                <a:ea typeface="Arial"/>
                <a:cs typeface="Arial"/>
                <a:sym typeface="Arial"/>
              </a:defRPr>
            </a:lvl2pPr>
            <a:lvl3pPr lvl="2" marR="0" algn="l">
              <a:lnSpc>
                <a:spcPct val="100000"/>
              </a:lnSpc>
              <a:spcBef>
                <a:spcPts val="0"/>
              </a:spcBef>
              <a:spcAft>
                <a:spcPts val="0"/>
              </a:spcAft>
              <a:buSzPts val="1400"/>
              <a:buNone/>
              <a:defRPr b="1" i="0" sz="3600" u="none" cap="none" strike="noStrike">
                <a:solidFill>
                  <a:schemeClr val="dk2"/>
                </a:solidFill>
                <a:latin typeface="Arial"/>
                <a:ea typeface="Arial"/>
                <a:cs typeface="Arial"/>
                <a:sym typeface="Arial"/>
              </a:defRPr>
            </a:lvl3pPr>
            <a:lvl4pPr lvl="3" marR="0" algn="l">
              <a:lnSpc>
                <a:spcPct val="100000"/>
              </a:lnSpc>
              <a:spcBef>
                <a:spcPts val="0"/>
              </a:spcBef>
              <a:spcAft>
                <a:spcPts val="0"/>
              </a:spcAft>
              <a:buSzPts val="1400"/>
              <a:buNone/>
              <a:defRPr b="1" i="0" sz="3600" u="none" cap="none" strike="noStrike">
                <a:solidFill>
                  <a:schemeClr val="dk2"/>
                </a:solidFill>
                <a:latin typeface="Arial"/>
                <a:ea typeface="Arial"/>
                <a:cs typeface="Arial"/>
                <a:sym typeface="Arial"/>
              </a:defRPr>
            </a:lvl4pPr>
            <a:lvl5pPr lvl="4" marR="0" algn="l">
              <a:lnSpc>
                <a:spcPct val="100000"/>
              </a:lnSpc>
              <a:spcBef>
                <a:spcPts val="0"/>
              </a:spcBef>
              <a:spcAft>
                <a:spcPts val="0"/>
              </a:spcAft>
              <a:buSzPts val="1400"/>
              <a:buNone/>
              <a:defRPr b="1" i="0" sz="3600" u="none" cap="none" strike="noStrike">
                <a:solidFill>
                  <a:schemeClr val="dk2"/>
                </a:solidFill>
                <a:latin typeface="Arial"/>
                <a:ea typeface="Arial"/>
                <a:cs typeface="Arial"/>
                <a:sym typeface="Arial"/>
              </a:defRPr>
            </a:lvl5pPr>
            <a:lvl6pPr lvl="5" marR="0" algn="l">
              <a:lnSpc>
                <a:spcPct val="100000"/>
              </a:lnSpc>
              <a:spcBef>
                <a:spcPts val="0"/>
              </a:spcBef>
              <a:spcAft>
                <a:spcPts val="0"/>
              </a:spcAft>
              <a:buSzPts val="1400"/>
              <a:buNone/>
              <a:defRPr b="1" i="0" sz="3600" u="none" cap="none" strike="noStrike">
                <a:solidFill>
                  <a:schemeClr val="dk2"/>
                </a:solidFill>
                <a:latin typeface="Arial"/>
                <a:ea typeface="Arial"/>
                <a:cs typeface="Arial"/>
                <a:sym typeface="Arial"/>
              </a:defRPr>
            </a:lvl6pPr>
            <a:lvl7pPr lvl="6" marR="0" algn="l">
              <a:lnSpc>
                <a:spcPct val="100000"/>
              </a:lnSpc>
              <a:spcBef>
                <a:spcPts val="0"/>
              </a:spcBef>
              <a:spcAft>
                <a:spcPts val="0"/>
              </a:spcAft>
              <a:buSzPts val="1400"/>
              <a:buNone/>
              <a:defRPr b="1" i="0" sz="3600" u="none" cap="none" strike="noStrike">
                <a:solidFill>
                  <a:schemeClr val="dk2"/>
                </a:solidFill>
                <a:latin typeface="Arial"/>
                <a:ea typeface="Arial"/>
                <a:cs typeface="Arial"/>
                <a:sym typeface="Arial"/>
              </a:defRPr>
            </a:lvl7pPr>
            <a:lvl8pPr lvl="7" marR="0" algn="l">
              <a:lnSpc>
                <a:spcPct val="100000"/>
              </a:lnSpc>
              <a:spcBef>
                <a:spcPts val="0"/>
              </a:spcBef>
              <a:spcAft>
                <a:spcPts val="0"/>
              </a:spcAft>
              <a:buSzPts val="1400"/>
              <a:buNone/>
              <a:defRPr b="1" i="0" sz="3600" u="none" cap="none" strike="noStrike">
                <a:solidFill>
                  <a:schemeClr val="dk2"/>
                </a:solidFill>
                <a:latin typeface="Arial"/>
                <a:ea typeface="Arial"/>
                <a:cs typeface="Arial"/>
                <a:sym typeface="Arial"/>
              </a:defRPr>
            </a:lvl8pPr>
            <a:lvl9pPr lvl="8" marR="0" algn="l">
              <a:lnSpc>
                <a:spcPct val="100000"/>
              </a:lnSpc>
              <a:spcBef>
                <a:spcPts val="0"/>
              </a:spcBef>
              <a:spcAft>
                <a:spcPts val="0"/>
              </a:spcAft>
              <a:buSzPts val="1400"/>
              <a:buNone/>
              <a:defRPr b="1" i="0" sz="3600" u="none" cap="none" strike="noStrike">
                <a:solidFill>
                  <a:schemeClr val="dk2"/>
                </a:solidFill>
                <a:latin typeface="Arial"/>
                <a:ea typeface="Arial"/>
                <a:cs typeface="Arial"/>
                <a:sym typeface="Arial"/>
              </a:defRPr>
            </a:lvl9pPr>
          </a:lstStyle>
          <a:p/>
        </p:txBody>
      </p:sp>
      <p:sp>
        <p:nvSpPr>
          <p:cNvPr id="58" name="Google Shape;58;p11"/>
          <p:cNvSpPr txBox="1"/>
          <p:nvPr>
            <p:ph idx="1" type="subTitle"/>
          </p:nvPr>
        </p:nvSpPr>
        <p:spPr>
          <a:xfrm>
            <a:off x="685800" y="2914650"/>
            <a:ext cx="7086600" cy="13146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560"/>
              </a:spcBef>
              <a:spcAft>
                <a:spcPts val="0"/>
              </a:spcAft>
              <a:buClr>
                <a:srgbClr val="666666"/>
              </a:buClr>
              <a:buSzPts val="2800"/>
              <a:buFont typeface="Cambria"/>
              <a:buNone/>
              <a:defRPr i="0" sz="2800" u="none" cap="none" strike="noStrike">
                <a:solidFill>
                  <a:srgbClr val="666666"/>
                </a:solidFill>
                <a:latin typeface="Cambria"/>
                <a:ea typeface="Cambria"/>
                <a:cs typeface="Cambria"/>
                <a:sym typeface="Cambria"/>
              </a:defRPr>
            </a:lvl1pPr>
            <a:lvl2pPr lvl="1" marR="0" algn="l">
              <a:lnSpc>
                <a:spcPct val="100000"/>
              </a:lnSpc>
              <a:spcBef>
                <a:spcPts val="480"/>
              </a:spcBef>
              <a:spcAft>
                <a:spcPts val="0"/>
              </a:spcAft>
              <a:buClr>
                <a:srgbClr val="666666"/>
              </a:buClr>
              <a:buSzPts val="2400"/>
              <a:buFont typeface="Cambria"/>
              <a:buNone/>
              <a:defRPr i="0" sz="2400" u="none" cap="none" strike="noStrike">
                <a:solidFill>
                  <a:srgbClr val="666666"/>
                </a:solidFill>
                <a:latin typeface="Cambria"/>
                <a:ea typeface="Cambria"/>
                <a:cs typeface="Cambria"/>
                <a:sym typeface="Cambria"/>
              </a:defRPr>
            </a:lvl2pPr>
            <a:lvl3pPr lvl="2" marR="0" algn="l">
              <a:lnSpc>
                <a:spcPct val="100000"/>
              </a:lnSpc>
              <a:spcBef>
                <a:spcPts val="400"/>
              </a:spcBef>
              <a:spcAft>
                <a:spcPts val="0"/>
              </a:spcAft>
              <a:buClr>
                <a:srgbClr val="666666"/>
              </a:buClr>
              <a:buSzPts val="2000"/>
              <a:buFont typeface="Cambria"/>
              <a:buNone/>
              <a:defRPr i="0" sz="2000" u="none" cap="none" strike="noStrike">
                <a:solidFill>
                  <a:srgbClr val="666666"/>
                </a:solidFill>
                <a:latin typeface="Cambria"/>
                <a:ea typeface="Cambria"/>
                <a:cs typeface="Cambria"/>
                <a:sym typeface="Cambria"/>
              </a:defRPr>
            </a:lvl3pPr>
            <a:lvl4pPr lvl="3" marR="0" algn="l">
              <a:lnSpc>
                <a:spcPct val="100000"/>
              </a:lnSpc>
              <a:spcBef>
                <a:spcPts val="400"/>
              </a:spcBef>
              <a:spcAft>
                <a:spcPts val="0"/>
              </a:spcAft>
              <a:buClr>
                <a:srgbClr val="666666"/>
              </a:buClr>
              <a:buSzPts val="2000"/>
              <a:buFont typeface="Cambria"/>
              <a:buNone/>
              <a:defRPr i="0" sz="2000" u="none" cap="none" strike="noStrike">
                <a:solidFill>
                  <a:srgbClr val="666666"/>
                </a:solidFill>
                <a:latin typeface="Cambria"/>
                <a:ea typeface="Cambria"/>
                <a:cs typeface="Cambria"/>
                <a:sym typeface="Cambria"/>
              </a:defRPr>
            </a:lvl4pPr>
            <a:lvl5pPr lvl="4" marR="0" algn="l">
              <a:lnSpc>
                <a:spcPct val="100000"/>
              </a:lnSpc>
              <a:spcBef>
                <a:spcPts val="400"/>
              </a:spcBef>
              <a:spcAft>
                <a:spcPts val="0"/>
              </a:spcAft>
              <a:buClr>
                <a:srgbClr val="666666"/>
              </a:buClr>
              <a:buSzPts val="2000"/>
              <a:buFont typeface="Cambria"/>
              <a:buNone/>
              <a:defRPr i="0" sz="2000" u="none" cap="none" strike="noStrike">
                <a:solidFill>
                  <a:srgbClr val="666666"/>
                </a:solidFill>
                <a:latin typeface="Cambria"/>
                <a:ea typeface="Cambria"/>
                <a:cs typeface="Cambria"/>
                <a:sym typeface="Cambria"/>
              </a:defRPr>
            </a:lvl5pPr>
            <a:lvl6pPr lvl="5" marR="0" algn="l">
              <a:lnSpc>
                <a:spcPct val="100000"/>
              </a:lnSpc>
              <a:spcBef>
                <a:spcPts val="400"/>
              </a:spcBef>
              <a:spcAft>
                <a:spcPts val="0"/>
              </a:spcAft>
              <a:buClr>
                <a:srgbClr val="666666"/>
              </a:buClr>
              <a:buSzPts val="2000"/>
              <a:buFont typeface="Cambria"/>
              <a:buNone/>
              <a:defRPr i="0" sz="2000" u="none" cap="none" strike="noStrike">
                <a:solidFill>
                  <a:srgbClr val="666666"/>
                </a:solidFill>
                <a:latin typeface="Cambria"/>
                <a:ea typeface="Cambria"/>
                <a:cs typeface="Cambria"/>
                <a:sym typeface="Cambria"/>
              </a:defRPr>
            </a:lvl6pPr>
            <a:lvl7pPr lvl="6" marR="0" algn="l">
              <a:lnSpc>
                <a:spcPct val="100000"/>
              </a:lnSpc>
              <a:spcBef>
                <a:spcPts val="400"/>
              </a:spcBef>
              <a:spcAft>
                <a:spcPts val="0"/>
              </a:spcAft>
              <a:buClr>
                <a:srgbClr val="666666"/>
              </a:buClr>
              <a:buSzPts val="2000"/>
              <a:buFont typeface="Cambria"/>
              <a:buNone/>
              <a:defRPr i="0" sz="2000" u="none" cap="none" strike="noStrike">
                <a:solidFill>
                  <a:srgbClr val="666666"/>
                </a:solidFill>
                <a:latin typeface="Cambria"/>
                <a:ea typeface="Cambria"/>
                <a:cs typeface="Cambria"/>
                <a:sym typeface="Cambria"/>
              </a:defRPr>
            </a:lvl7pPr>
            <a:lvl8pPr lvl="7" marR="0" algn="l">
              <a:lnSpc>
                <a:spcPct val="100000"/>
              </a:lnSpc>
              <a:spcBef>
                <a:spcPts val="400"/>
              </a:spcBef>
              <a:spcAft>
                <a:spcPts val="0"/>
              </a:spcAft>
              <a:buClr>
                <a:srgbClr val="666666"/>
              </a:buClr>
              <a:buSzPts val="2000"/>
              <a:buFont typeface="Cambria"/>
              <a:buNone/>
              <a:defRPr i="0" sz="2000" u="none" cap="none" strike="noStrike">
                <a:solidFill>
                  <a:srgbClr val="666666"/>
                </a:solidFill>
                <a:latin typeface="Cambria"/>
                <a:ea typeface="Cambria"/>
                <a:cs typeface="Cambria"/>
                <a:sym typeface="Cambria"/>
              </a:defRPr>
            </a:lvl8pPr>
            <a:lvl9pPr lvl="8" marR="0" algn="l">
              <a:lnSpc>
                <a:spcPct val="100000"/>
              </a:lnSpc>
              <a:spcBef>
                <a:spcPts val="400"/>
              </a:spcBef>
              <a:spcAft>
                <a:spcPts val="0"/>
              </a:spcAft>
              <a:buClr>
                <a:srgbClr val="666666"/>
              </a:buClr>
              <a:buSzPts val="2000"/>
              <a:buFont typeface="Cambria"/>
              <a:buNone/>
              <a:defRPr i="0" sz="2000" u="none" cap="none" strike="noStrike">
                <a:solidFill>
                  <a:srgbClr val="666666"/>
                </a:solidFill>
                <a:latin typeface="Cambria"/>
                <a:ea typeface="Cambria"/>
                <a:cs typeface="Cambria"/>
                <a:sym typeface="Cambria"/>
              </a:defRPr>
            </a:lvl9pPr>
          </a:lstStyle>
          <a:p/>
        </p:txBody>
      </p:sp>
      <p:sp>
        <p:nvSpPr>
          <p:cNvPr id="59" name="Google Shape;59;p11"/>
          <p:cNvSpPr txBox="1"/>
          <p:nvPr>
            <p:ph idx="12" type="sldNum"/>
          </p:nvPr>
        </p:nvSpPr>
        <p:spPr>
          <a:xfrm>
            <a:off x="7086600" y="4686300"/>
            <a:ext cx="1905000" cy="3429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800"/>
              <a:buFont typeface="Arial"/>
              <a:buNone/>
              <a:defRPr b="0" i="0" sz="8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800"/>
              <a:buFont typeface="Arial"/>
              <a:buNone/>
              <a:defRPr b="0" i="0" sz="8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800"/>
              <a:buFont typeface="Arial"/>
              <a:buNone/>
              <a:defRPr b="0" i="0" sz="8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800"/>
              <a:buFont typeface="Arial"/>
              <a:buNone/>
              <a:defRPr b="0" i="0" sz="8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800"/>
              <a:buFont typeface="Arial"/>
              <a:buNone/>
              <a:defRPr b="0" i="0" sz="8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800"/>
              <a:buFont typeface="Arial"/>
              <a:buNone/>
              <a:defRPr b="0" i="0" sz="8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800"/>
              <a:buFont typeface="Arial"/>
              <a:buNone/>
              <a:defRPr b="0" i="0" sz="8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800"/>
              <a:buFont typeface="Arial"/>
              <a:buNone/>
              <a:defRPr b="0" i="0" sz="8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800"/>
              <a:buFont typeface="Arial"/>
              <a:buNone/>
              <a:defRPr b="0" i="0" sz="8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200">
              <a:solidFill>
                <a:srgbClr val="888888"/>
              </a:solidFill>
              <a:latin typeface="Open Sans"/>
              <a:ea typeface="Open Sans"/>
              <a:cs typeface="Open Sans"/>
              <a:sym typeface="Open San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60" name="Shape 60"/>
        <p:cNvGrpSpPr/>
        <p:nvPr/>
      </p:nvGrpSpPr>
      <p:grpSpPr>
        <a:xfrm>
          <a:off x="0" y="0"/>
          <a:ext cx="0" cy="0"/>
          <a:chOff x="0" y="0"/>
          <a:chExt cx="0" cy="0"/>
        </a:xfrm>
      </p:grpSpPr>
      <p:sp>
        <p:nvSpPr>
          <p:cNvPr id="61" name="Google Shape;61;p12"/>
          <p:cNvSpPr/>
          <p:nvPr/>
        </p:nvSpPr>
        <p:spPr>
          <a:xfrm>
            <a:off x="4572000" y="100"/>
            <a:ext cx="4572000" cy="5143500"/>
          </a:xfrm>
          <a:prstGeom prst="rect">
            <a:avLst/>
          </a:prstGeom>
          <a:solidFill>
            <a:srgbClr val="07376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cxnSp>
        <p:nvCxnSpPr>
          <p:cNvPr id="62" name="Google Shape;62;p12"/>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63" name="Google Shape;63;p12"/>
          <p:cNvSpPr txBox="1"/>
          <p:nvPr>
            <p:ph type="title"/>
          </p:nvPr>
        </p:nvSpPr>
        <p:spPr>
          <a:xfrm>
            <a:off x="508000" y="1375600"/>
            <a:ext cx="3988800" cy="15519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3800"/>
              <a:buNone/>
              <a:defRPr sz="3800"/>
            </a:lvl1pPr>
            <a:lvl2pPr lvl="1" algn="ctr">
              <a:lnSpc>
                <a:spcPct val="100000"/>
              </a:lnSpc>
              <a:spcBef>
                <a:spcPts val="0"/>
              </a:spcBef>
              <a:spcAft>
                <a:spcPts val="0"/>
              </a:spcAft>
              <a:buSzPts val="3800"/>
              <a:buChar char="○"/>
              <a:defRPr sz="3800"/>
            </a:lvl2pPr>
            <a:lvl3pPr lvl="2" algn="ctr">
              <a:lnSpc>
                <a:spcPct val="100000"/>
              </a:lnSpc>
              <a:spcBef>
                <a:spcPts val="0"/>
              </a:spcBef>
              <a:spcAft>
                <a:spcPts val="0"/>
              </a:spcAft>
              <a:buSzPts val="3800"/>
              <a:buChar char="■"/>
              <a:defRPr sz="3800"/>
            </a:lvl3pPr>
            <a:lvl4pPr lvl="3" algn="ctr">
              <a:lnSpc>
                <a:spcPct val="100000"/>
              </a:lnSpc>
              <a:spcBef>
                <a:spcPts val="0"/>
              </a:spcBef>
              <a:spcAft>
                <a:spcPts val="0"/>
              </a:spcAft>
              <a:buSzPts val="3800"/>
              <a:buChar char="●"/>
              <a:defRPr sz="3800"/>
            </a:lvl4pPr>
            <a:lvl5pPr lvl="4" algn="ctr">
              <a:lnSpc>
                <a:spcPct val="100000"/>
              </a:lnSpc>
              <a:spcBef>
                <a:spcPts val="0"/>
              </a:spcBef>
              <a:spcAft>
                <a:spcPts val="0"/>
              </a:spcAft>
              <a:buSzPts val="3800"/>
              <a:buChar char="○"/>
              <a:defRPr sz="3800"/>
            </a:lvl5pPr>
            <a:lvl6pPr lvl="5" algn="ctr">
              <a:lnSpc>
                <a:spcPct val="100000"/>
              </a:lnSpc>
              <a:spcBef>
                <a:spcPts val="0"/>
              </a:spcBef>
              <a:spcAft>
                <a:spcPts val="0"/>
              </a:spcAft>
              <a:buSzPts val="3800"/>
              <a:buChar char="■"/>
              <a:defRPr sz="3800"/>
            </a:lvl6pPr>
            <a:lvl7pPr lvl="6" algn="ctr">
              <a:lnSpc>
                <a:spcPct val="100000"/>
              </a:lnSpc>
              <a:spcBef>
                <a:spcPts val="0"/>
              </a:spcBef>
              <a:spcAft>
                <a:spcPts val="0"/>
              </a:spcAft>
              <a:buSzPts val="3800"/>
              <a:buChar char="●"/>
              <a:defRPr sz="3800"/>
            </a:lvl7pPr>
            <a:lvl8pPr lvl="7" algn="ctr">
              <a:lnSpc>
                <a:spcPct val="100000"/>
              </a:lnSpc>
              <a:spcBef>
                <a:spcPts val="0"/>
              </a:spcBef>
              <a:spcAft>
                <a:spcPts val="0"/>
              </a:spcAft>
              <a:buSzPts val="3800"/>
              <a:buChar char="○"/>
              <a:defRPr sz="3800"/>
            </a:lvl8pPr>
            <a:lvl9pPr lvl="8" algn="ctr">
              <a:lnSpc>
                <a:spcPct val="100000"/>
              </a:lnSpc>
              <a:spcBef>
                <a:spcPts val="0"/>
              </a:spcBef>
              <a:spcAft>
                <a:spcPts val="0"/>
              </a:spcAft>
              <a:buSzPts val="3800"/>
              <a:buChar char="■"/>
              <a:defRPr sz="3800"/>
            </a:lvl9pPr>
          </a:lstStyle>
          <a:p/>
        </p:txBody>
      </p:sp>
      <p:sp>
        <p:nvSpPr>
          <p:cNvPr id="64" name="Google Shape;64;p12"/>
          <p:cNvSpPr txBox="1"/>
          <p:nvPr>
            <p:ph idx="1" type="subTitle"/>
          </p:nvPr>
        </p:nvSpPr>
        <p:spPr>
          <a:xfrm>
            <a:off x="508000" y="2995450"/>
            <a:ext cx="3988800" cy="13455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480"/>
              </a:spcBef>
              <a:spcAft>
                <a:spcPts val="0"/>
              </a:spcAft>
              <a:buSzPts val="1400"/>
              <a:buNone/>
              <a:defRPr/>
            </a:lvl1pPr>
            <a:lvl2pPr lvl="1" algn="ctr">
              <a:lnSpc>
                <a:spcPct val="100000"/>
              </a:lnSpc>
              <a:spcBef>
                <a:spcPts val="400"/>
              </a:spcBef>
              <a:spcAft>
                <a:spcPts val="0"/>
              </a:spcAft>
              <a:buSzPts val="1800"/>
              <a:buNone/>
              <a:defRPr sz="1800"/>
            </a:lvl2pPr>
            <a:lvl3pPr lvl="2" algn="ctr">
              <a:lnSpc>
                <a:spcPct val="100000"/>
              </a:lnSpc>
              <a:spcBef>
                <a:spcPts val="360"/>
              </a:spcBef>
              <a:spcAft>
                <a:spcPts val="0"/>
              </a:spcAft>
              <a:buSzPts val="1800"/>
              <a:buNone/>
              <a:defRPr sz="1800"/>
            </a:lvl3pPr>
            <a:lvl4pPr lvl="3" algn="ctr">
              <a:lnSpc>
                <a:spcPct val="100000"/>
              </a:lnSpc>
              <a:spcBef>
                <a:spcPts val="320"/>
              </a:spcBef>
              <a:spcAft>
                <a:spcPts val="0"/>
              </a:spcAft>
              <a:buSzPts val="1800"/>
              <a:buNone/>
              <a:defRPr sz="1800"/>
            </a:lvl4pPr>
            <a:lvl5pPr lvl="4" algn="ctr">
              <a:lnSpc>
                <a:spcPct val="100000"/>
              </a:lnSpc>
              <a:spcBef>
                <a:spcPts val="320"/>
              </a:spcBef>
              <a:spcAft>
                <a:spcPts val="0"/>
              </a:spcAft>
              <a:buSzPts val="1800"/>
              <a:buNone/>
              <a:defRPr sz="1800"/>
            </a:lvl5pPr>
            <a:lvl6pPr lvl="5" algn="ctr">
              <a:lnSpc>
                <a:spcPct val="100000"/>
              </a:lnSpc>
              <a:spcBef>
                <a:spcPts val="400"/>
              </a:spcBef>
              <a:spcAft>
                <a:spcPts val="0"/>
              </a:spcAft>
              <a:buSzPts val="1800"/>
              <a:buNone/>
              <a:defRPr sz="1800"/>
            </a:lvl6pPr>
            <a:lvl7pPr lvl="6" algn="ctr">
              <a:lnSpc>
                <a:spcPct val="100000"/>
              </a:lnSpc>
              <a:spcBef>
                <a:spcPts val="400"/>
              </a:spcBef>
              <a:spcAft>
                <a:spcPts val="0"/>
              </a:spcAft>
              <a:buSzPts val="1800"/>
              <a:buNone/>
              <a:defRPr sz="1800"/>
            </a:lvl7pPr>
            <a:lvl8pPr lvl="7" algn="ctr">
              <a:lnSpc>
                <a:spcPct val="100000"/>
              </a:lnSpc>
              <a:spcBef>
                <a:spcPts val="400"/>
              </a:spcBef>
              <a:spcAft>
                <a:spcPts val="0"/>
              </a:spcAft>
              <a:buSzPts val="1800"/>
              <a:buNone/>
              <a:defRPr sz="1800"/>
            </a:lvl8pPr>
            <a:lvl9pPr lvl="8" algn="ctr">
              <a:lnSpc>
                <a:spcPct val="100000"/>
              </a:lnSpc>
              <a:spcBef>
                <a:spcPts val="400"/>
              </a:spcBef>
              <a:spcAft>
                <a:spcPts val="0"/>
              </a:spcAft>
              <a:buSzPts val="1800"/>
              <a:buNone/>
              <a:defRPr sz="1800"/>
            </a:lvl9pPr>
          </a:lstStyle>
          <a:p/>
        </p:txBody>
      </p:sp>
      <p:sp>
        <p:nvSpPr>
          <p:cNvPr id="65" name="Google Shape;65;p12"/>
          <p:cNvSpPr txBox="1"/>
          <p:nvPr>
            <p:ph idx="2" type="body"/>
          </p:nvPr>
        </p:nvSpPr>
        <p:spPr>
          <a:xfrm>
            <a:off x="4939500" y="724200"/>
            <a:ext cx="3837000" cy="3695100"/>
          </a:xfrm>
          <a:prstGeom prst="rect">
            <a:avLst/>
          </a:prstGeom>
          <a:noFill/>
          <a:ln>
            <a:noFill/>
          </a:ln>
        </p:spPr>
        <p:txBody>
          <a:bodyPr anchorCtr="0" anchor="ctr" bIns="91425" lIns="91425" spcFirstLastPara="1" rIns="91425" wrap="square" tIns="91425">
            <a:noAutofit/>
          </a:bodyPr>
          <a:lstStyle>
            <a:lvl1pPr indent="-317500" lvl="0" marL="457200" algn="l">
              <a:lnSpc>
                <a:spcPct val="100000"/>
              </a:lnSpc>
              <a:spcBef>
                <a:spcPts val="480"/>
              </a:spcBef>
              <a:spcAft>
                <a:spcPts val="0"/>
              </a:spcAft>
              <a:buClr>
                <a:schemeClr val="lt1"/>
              </a:buClr>
              <a:buSzPts val="1400"/>
              <a:buChar char="●"/>
              <a:defRPr>
                <a:solidFill>
                  <a:schemeClr val="lt1"/>
                </a:solidFill>
              </a:defRPr>
            </a:lvl1pPr>
            <a:lvl2pPr indent="-342900" lvl="1" marL="914400" algn="l">
              <a:lnSpc>
                <a:spcPct val="100000"/>
              </a:lnSpc>
              <a:spcBef>
                <a:spcPts val="400"/>
              </a:spcBef>
              <a:spcAft>
                <a:spcPts val="0"/>
              </a:spcAft>
              <a:buClr>
                <a:schemeClr val="lt1"/>
              </a:buClr>
              <a:buSzPts val="1800"/>
              <a:buChar char="○"/>
              <a:defRPr>
                <a:solidFill>
                  <a:schemeClr val="lt1"/>
                </a:solidFill>
              </a:defRPr>
            </a:lvl2pPr>
            <a:lvl3pPr indent="-330200" lvl="2" marL="1371600" algn="l">
              <a:lnSpc>
                <a:spcPct val="100000"/>
              </a:lnSpc>
              <a:spcBef>
                <a:spcPts val="360"/>
              </a:spcBef>
              <a:spcAft>
                <a:spcPts val="0"/>
              </a:spcAft>
              <a:buClr>
                <a:schemeClr val="lt1"/>
              </a:buClr>
              <a:buSzPts val="1600"/>
              <a:buChar char="■"/>
              <a:defRPr>
                <a:solidFill>
                  <a:schemeClr val="lt1"/>
                </a:solidFill>
              </a:defRPr>
            </a:lvl3pPr>
            <a:lvl4pPr indent="-317500" lvl="3" marL="1828800" algn="l">
              <a:lnSpc>
                <a:spcPct val="100000"/>
              </a:lnSpc>
              <a:spcBef>
                <a:spcPts val="320"/>
              </a:spcBef>
              <a:spcAft>
                <a:spcPts val="0"/>
              </a:spcAft>
              <a:buClr>
                <a:schemeClr val="lt1"/>
              </a:buClr>
              <a:buSzPts val="1400"/>
              <a:buChar char="●"/>
              <a:defRPr>
                <a:solidFill>
                  <a:schemeClr val="lt1"/>
                </a:solidFill>
              </a:defRPr>
            </a:lvl4pPr>
            <a:lvl5pPr indent="-304800" lvl="4" marL="2286000" algn="l">
              <a:lnSpc>
                <a:spcPct val="100000"/>
              </a:lnSpc>
              <a:spcBef>
                <a:spcPts val="320"/>
              </a:spcBef>
              <a:spcAft>
                <a:spcPts val="0"/>
              </a:spcAft>
              <a:buClr>
                <a:schemeClr val="lt1"/>
              </a:buClr>
              <a:buSzPts val="1200"/>
              <a:buChar char="○"/>
              <a:defRPr>
                <a:solidFill>
                  <a:schemeClr val="lt1"/>
                </a:solidFill>
              </a:defRPr>
            </a:lvl5pPr>
            <a:lvl6pPr indent="-292100" lvl="5" marL="2743200" algn="l">
              <a:lnSpc>
                <a:spcPct val="100000"/>
              </a:lnSpc>
              <a:spcBef>
                <a:spcPts val="400"/>
              </a:spcBef>
              <a:spcAft>
                <a:spcPts val="0"/>
              </a:spcAft>
              <a:buClr>
                <a:schemeClr val="lt1"/>
              </a:buClr>
              <a:buSzPts val="1000"/>
              <a:buChar char="■"/>
              <a:defRPr>
                <a:solidFill>
                  <a:schemeClr val="lt1"/>
                </a:solidFill>
              </a:defRPr>
            </a:lvl6pPr>
            <a:lvl7pPr indent="-292100" lvl="6" marL="3200400" algn="l">
              <a:lnSpc>
                <a:spcPct val="100000"/>
              </a:lnSpc>
              <a:spcBef>
                <a:spcPts val="400"/>
              </a:spcBef>
              <a:spcAft>
                <a:spcPts val="0"/>
              </a:spcAft>
              <a:buClr>
                <a:schemeClr val="lt1"/>
              </a:buClr>
              <a:buSzPts val="1000"/>
              <a:buChar char="●"/>
              <a:defRPr>
                <a:solidFill>
                  <a:schemeClr val="lt1"/>
                </a:solidFill>
              </a:defRPr>
            </a:lvl7pPr>
            <a:lvl8pPr indent="-285750" lvl="7" marL="3657600" algn="l">
              <a:lnSpc>
                <a:spcPct val="100000"/>
              </a:lnSpc>
              <a:spcBef>
                <a:spcPts val="400"/>
              </a:spcBef>
              <a:spcAft>
                <a:spcPts val="0"/>
              </a:spcAft>
              <a:buClr>
                <a:schemeClr val="lt1"/>
              </a:buClr>
              <a:buSzPts val="900"/>
              <a:buChar char="○"/>
              <a:defRPr>
                <a:solidFill>
                  <a:schemeClr val="lt1"/>
                </a:solidFill>
              </a:defRPr>
            </a:lvl8pPr>
            <a:lvl9pPr indent="-285750" lvl="8" marL="4114800" algn="l">
              <a:lnSpc>
                <a:spcPct val="100000"/>
              </a:lnSpc>
              <a:spcBef>
                <a:spcPts val="400"/>
              </a:spcBef>
              <a:spcAft>
                <a:spcPts val="0"/>
              </a:spcAft>
              <a:buClr>
                <a:schemeClr val="lt1"/>
              </a:buClr>
              <a:buSzPts val="900"/>
              <a:buChar char="■"/>
              <a:defRPr>
                <a:solidFill>
                  <a:schemeClr val="lt1"/>
                </a:solidFill>
              </a:defRPr>
            </a:lvl9pPr>
          </a:lstStyle>
          <a:p/>
        </p:txBody>
      </p:sp>
      <p:sp>
        <p:nvSpPr>
          <p:cNvPr id="66" name="Google Shape;66;p12"/>
          <p:cNvSpPr txBox="1"/>
          <p:nvPr>
            <p:ph idx="12" type="sldNum"/>
          </p:nvPr>
        </p:nvSpPr>
        <p:spPr>
          <a:xfrm>
            <a:off x="8472458" y="4663217"/>
            <a:ext cx="548700" cy="3936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Open Sans"/>
                <a:ea typeface="Open Sans"/>
                <a:cs typeface="Open Sans"/>
                <a:sym typeface="Open Sans"/>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Open Sans"/>
                <a:ea typeface="Open Sans"/>
                <a:cs typeface="Open Sans"/>
                <a:sym typeface="Open Sans"/>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Open Sans"/>
                <a:ea typeface="Open Sans"/>
                <a:cs typeface="Open Sans"/>
                <a:sym typeface="Open Sans"/>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Open Sans"/>
                <a:ea typeface="Open Sans"/>
                <a:cs typeface="Open Sans"/>
                <a:sym typeface="Open Sans"/>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Open Sans"/>
                <a:ea typeface="Open Sans"/>
                <a:cs typeface="Open Sans"/>
                <a:sym typeface="Open Sans"/>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Open Sans"/>
                <a:ea typeface="Open Sans"/>
                <a:cs typeface="Open Sans"/>
                <a:sym typeface="Open Sans"/>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Open Sans"/>
                <a:ea typeface="Open Sans"/>
                <a:cs typeface="Open Sans"/>
                <a:sym typeface="Open Sans"/>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Open Sans"/>
                <a:ea typeface="Open Sans"/>
                <a:cs typeface="Open Sans"/>
                <a:sym typeface="Open Sans"/>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lt1"/>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1" type="secHead">
  <p:cSld name="SECTION_HEADER">
    <p:bg>
      <p:bgPr>
        <a:solidFill>
          <a:srgbClr val="FFE599"/>
        </a:solidFill>
      </p:bgPr>
    </p:bg>
    <p:spTree>
      <p:nvGrpSpPr>
        <p:cNvPr id="67" name="Shape 67"/>
        <p:cNvGrpSpPr/>
        <p:nvPr/>
      </p:nvGrpSpPr>
      <p:grpSpPr>
        <a:xfrm>
          <a:off x="0" y="0"/>
          <a:ext cx="0" cy="0"/>
          <a:chOff x="0" y="0"/>
          <a:chExt cx="0" cy="0"/>
        </a:xfrm>
      </p:grpSpPr>
      <p:sp>
        <p:nvSpPr>
          <p:cNvPr id="68" name="Google Shape;68;p13"/>
          <p:cNvSpPr/>
          <p:nvPr/>
        </p:nvSpPr>
        <p:spPr>
          <a:xfrm>
            <a:off x="439125" y="3201125"/>
            <a:ext cx="8704800" cy="1942500"/>
          </a:xfrm>
          <a:prstGeom prst="rect">
            <a:avLst/>
          </a:pr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 name="Google Shape;69;p13"/>
          <p:cNvSpPr txBox="1"/>
          <p:nvPr>
            <p:ph type="title"/>
          </p:nvPr>
        </p:nvSpPr>
        <p:spPr>
          <a:xfrm>
            <a:off x="803800" y="2480550"/>
            <a:ext cx="7622400" cy="24483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Clr>
                <a:srgbClr val="0A4595"/>
              </a:buClr>
              <a:buSzPts val="4800"/>
              <a:buNone/>
              <a:defRPr sz="4800">
                <a:solidFill>
                  <a:srgbClr val="0A4595"/>
                </a:solidFill>
              </a:defRPr>
            </a:lvl1pPr>
            <a:lvl2pPr lvl="1" algn="l">
              <a:lnSpc>
                <a:spcPct val="100000"/>
              </a:lnSpc>
              <a:spcBef>
                <a:spcPts val="0"/>
              </a:spcBef>
              <a:spcAft>
                <a:spcPts val="0"/>
              </a:spcAft>
              <a:buClr>
                <a:schemeClr val="lt1"/>
              </a:buClr>
              <a:buSzPts val="6800"/>
              <a:buChar char="○"/>
              <a:defRPr sz="6800">
                <a:solidFill>
                  <a:schemeClr val="lt1"/>
                </a:solidFill>
              </a:defRPr>
            </a:lvl2pPr>
            <a:lvl3pPr lvl="2" algn="l">
              <a:lnSpc>
                <a:spcPct val="100000"/>
              </a:lnSpc>
              <a:spcBef>
                <a:spcPts val="0"/>
              </a:spcBef>
              <a:spcAft>
                <a:spcPts val="0"/>
              </a:spcAft>
              <a:buClr>
                <a:schemeClr val="lt1"/>
              </a:buClr>
              <a:buSzPts val="6800"/>
              <a:buChar char="■"/>
              <a:defRPr sz="6800">
                <a:solidFill>
                  <a:schemeClr val="lt1"/>
                </a:solidFill>
              </a:defRPr>
            </a:lvl3pPr>
            <a:lvl4pPr lvl="3" algn="l">
              <a:lnSpc>
                <a:spcPct val="100000"/>
              </a:lnSpc>
              <a:spcBef>
                <a:spcPts val="0"/>
              </a:spcBef>
              <a:spcAft>
                <a:spcPts val="0"/>
              </a:spcAft>
              <a:buClr>
                <a:schemeClr val="lt1"/>
              </a:buClr>
              <a:buSzPts val="6800"/>
              <a:buChar char="●"/>
              <a:defRPr sz="6800">
                <a:solidFill>
                  <a:schemeClr val="lt1"/>
                </a:solidFill>
              </a:defRPr>
            </a:lvl4pPr>
            <a:lvl5pPr lvl="4" algn="l">
              <a:lnSpc>
                <a:spcPct val="100000"/>
              </a:lnSpc>
              <a:spcBef>
                <a:spcPts val="0"/>
              </a:spcBef>
              <a:spcAft>
                <a:spcPts val="0"/>
              </a:spcAft>
              <a:buClr>
                <a:schemeClr val="lt1"/>
              </a:buClr>
              <a:buSzPts val="6800"/>
              <a:buChar char="○"/>
              <a:defRPr sz="6800">
                <a:solidFill>
                  <a:schemeClr val="lt1"/>
                </a:solidFill>
              </a:defRPr>
            </a:lvl5pPr>
            <a:lvl6pPr lvl="5" algn="l">
              <a:lnSpc>
                <a:spcPct val="100000"/>
              </a:lnSpc>
              <a:spcBef>
                <a:spcPts val="0"/>
              </a:spcBef>
              <a:spcAft>
                <a:spcPts val="0"/>
              </a:spcAft>
              <a:buClr>
                <a:schemeClr val="lt1"/>
              </a:buClr>
              <a:buSzPts val="6800"/>
              <a:buChar char="■"/>
              <a:defRPr sz="6800">
                <a:solidFill>
                  <a:schemeClr val="lt1"/>
                </a:solidFill>
              </a:defRPr>
            </a:lvl6pPr>
            <a:lvl7pPr lvl="6" algn="l">
              <a:lnSpc>
                <a:spcPct val="100000"/>
              </a:lnSpc>
              <a:spcBef>
                <a:spcPts val="0"/>
              </a:spcBef>
              <a:spcAft>
                <a:spcPts val="0"/>
              </a:spcAft>
              <a:buClr>
                <a:schemeClr val="lt1"/>
              </a:buClr>
              <a:buSzPts val="6800"/>
              <a:buChar char="●"/>
              <a:defRPr sz="6800">
                <a:solidFill>
                  <a:schemeClr val="lt1"/>
                </a:solidFill>
              </a:defRPr>
            </a:lvl7pPr>
            <a:lvl8pPr lvl="7" algn="l">
              <a:lnSpc>
                <a:spcPct val="100000"/>
              </a:lnSpc>
              <a:spcBef>
                <a:spcPts val="0"/>
              </a:spcBef>
              <a:spcAft>
                <a:spcPts val="0"/>
              </a:spcAft>
              <a:buClr>
                <a:schemeClr val="lt1"/>
              </a:buClr>
              <a:buSzPts val="6800"/>
              <a:buChar char="○"/>
              <a:defRPr sz="6800">
                <a:solidFill>
                  <a:schemeClr val="lt1"/>
                </a:solidFill>
              </a:defRPr>
            </a:lvl8pPr>
            <a:lvl9pPr lvl="8" algn="l">
              <a:lnSpc>
                <a:spcPct val="100000"/>
              </a:lnSpc>
              <a:spcBef>
                <a:spcPts val="0"/>
              </a:spcBef>
              <a:spcAft>
                <a:spcPts val="0"/>
              </a:spcAft>
              <a:buClr>
                <a:schemeClr val="lt1"/>
              </a:buClr>
              <a:buSzPts val="6800"/>
              <a:buChar char="■"/>
              <a:defRPr sz="6800">
                <a:solidFill>
                  <a:schemeClr val="lt1"/>
                </a:solidFill>
              </a:defRPr>
            </a:lvl9pPr>
          </a:lstStyle>
          <a:p/>
        </p:txBody>
      </p:sp>
      <p:sp>
        <p:nvSpPr>
          <p:cNvPr id="70" name="Google Shape;70;p13"/>
          <p:cNvSpPr txBox="1"/>
          <p:nvPr>
            <p:ph idx="12" type="sldNum"/>
          </p:nvPr>
        </p:nvSpPr>
        <p:spPr>
          <a:xfrm>
            <a:off x="8472458" y="4663217"/>
            <a:ext cx="548700" cy="3936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2">
  <p:cSld name="SECTION_HEADER_1">
    <p:bg>
      <p:bgPr>
        <a:solidFill>
          <a:schemeClr val="accent3"/>
        </a:solidFill>
      </p:bgPr>
    </p:bg>
    <p:spTree>
      <p:nvGrpSpPr>
        <p:cNvPr id="71" name="Shape 71"/>
        <p:cNvGrpSpPr/>
        <p:nvPr/>
      </p:nvGrpSpPr>
      <p:grpSpPr>
        <a:xfrm>
          <a:off x="0" y="0"/>
          <a:ext cx="0" cy="0"/>
          <a:chOff x="0" y="0"/>
          <a:chExt cx="0" cy="0"/>
        </a:xfrm>
      </p:grpSpPr>
      <p:sp>
        <p:nvSpPr>
          <p:cNvPr id="72" name="Google Shape;72;p14"/>
          <p:cNvSpPr/>
          <p:nvPr/>
        </p:nvSpPr>
        <p:spPr>
          <a:xfrm>
            <a:off x="439125" y="3201125"/>
            <a:ext cx="8704800" cy="1942500"/>
          </a:xfrm>
          <a:prstGeom prst="rect">
            <a:avLst/>
          </a:pr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 name="Google Shape;73;p14"/>
          <p:cNvSpPr txBox="1"/>
          <p:nvPr>
            <p:ph type="title"/>
          </p:nvPr>
        </p:nvSpPr>
        <p:spPr>
          <a:xfrm>
            <a:off x="803800" y="1803800"/>
            <a:ext cx="7622400" cy="3122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Clr>
                <a:srgbClr val="0A4595"/>
              </a:buClr>
              <a:buSzPts val="4800"/>
              <a:buNone/>
              <a:defRPr sz="4800">
                <a:solidFill>
                  <a:srgbClr val="0A4595"/>
                </a:solidFill>
              </a:defRPr>
            </a:lvl1pPr>
            <a:lvl2pPr lvl="1" algn="l">
              <a:lnSpc>
                <a:spcPct val="100000"/>
              </a:lnSpc>
              <a:spcBef>
                <a:spcPts val="0"/>
              </a:spcBef>
              <a:spcAft>
                <a:spcPts val="0"/>
              </a:spcAft>
              <a:buClr>
                <a:schemeClr val="lt1"/>
              </a:buClr>
              <a:buSzPts val="6800"/>
              <a:buChar char="○"/>
              <a:defRPr sz="6800">
                <a:solidFill>
                  <a:schemeClr val="lt1"/>
                </a:solidFill>
              </a:defRPr>
            </a:lvl2pPr>
            <a:lvl3pPr lvl="2" algn="l">
              <a:lnSpc>
                <a:spcPct val="100000"/>
              </a:lnSpc>
              <a:spcBef>
                <a:spcPts val="0"/>
              </a:spcBef>
              <a:spcAft>
                <a:spcPts val="0"/>
              </a:spcAft>
              <a:buClr>
                <a:schemeClr val="lt1"/>
              </a:buClr>
              <a:buSzPts val="6800"/>
              <a:buChar char="■"/>
              <a:defRPr sz="6800">
                <a:solidFill>
                  <a:schemeClr val="lt1"/>
                </a:solidFill>
              </a:defRPr>
            </a:lvl3pPr>
            <a:lvl4pPr lvl="3" algn="l">
              <a:lnSpc>
                <a:spcPct val="100000"/>
              </a:lnSpc>
              <a:spcBef>
                <a:spcPts val="0"/>
              </a:spcBef>
              <a:spcAft>
                <a:spcPts val="0"/>
              </a:spcAft>
              <a:buClr>
                <a:schemeClr val="lt1"/>
              </a:buClr>
              <a:buSzPts val="6800"/>
              <a:buChar char="●"/>
              <a:defRPr sz="6800">
                <a:solidFill>
                  <a:schemeClr val="lt1"/>
                </a:solidFill>
              </a:defRPr>
            </a:lvl4pPr>
            <a:lvl5pPr lvl="4" algn="l">
              <a:lnSpc>
                <a:spcPct val="100000"/>
              </a:lnSpc>
              <a:spcBef>
                <a:spcPts val="0"/>
              </a:spcBef>
              <a:spcAft>
                <a:spcPts val="0"/>
              </a:spcAft>
              <a:buClr>
                <a:schemeClr val="lt1"/>
              </a:buClr>
              <a:buSzPts val="6800"/>
              <a:buChar char="○"/>
              <a:defRPr sz="6800">
                <a:solidFill>
                  <a:schemeClr val="lt1"/>
                </a:solidFill>
              </a:defRPr>
            </a:lvl5pPr>
            <a:lvl6pPr lvl="5" algn="l">
              <a:lnSpc>
                <a:spcPct val="100000"/>
              </a:lnSpc>
              <a:spcBef>
                <a:spcPts val="0"/>
              </a:spcBef>
              <a:spcAft>
                <a:spcPts val="0"/>
              </a:spcAft>
              <a:buClr>
                <a:schemeClr val="lt1"/>
              </a:buClr>
              <a:buSzPts val="6800"/>
              <a:buChar char="■"/>
              <a:defRPr sz="6800">
                <a:solidFill>
                  <a:schemeClr val="lt1"/>
                </a:solidFill>
              </a:defRPr>
            </a:lvl6pPr>
            <a:lvl7pPr lvl="6" algn="l">
              <a:lnSpc>
                <a:spcPct val="100000"/>
              </a:lnSpc>
              <a:spcBef>
                <a:spcPts val="0"/>
              </a:spcBef>
              <a:spcAft>
                <a:spcPts val="0"/>
              </a:spcAft>
              <a:buClr>
                <a:schemeClr val="lt1"/>
              </a:buClr>
              <a:buSzPts val="6800"/>
              <a:buChar char="●"/>
              <a:defRPr sz="6800">
                <a:solidFill>
                  <a:schemeClr val="lt1"/>
                </a:solidFill>
              </a:defRPr>
            </a:lvl7pPr>
            <a:lvl8pPr lvl="7" algn="l">
              <a:lnSpc>
                <a:spcPct val="100000"/>
              </a:lnSpc>
              <a:spcBef>
                <a:spcPts val="0"/>
              </a:spcBef>
              <a:spcAft>
                <a:spcPts val="0"/>
              </a:spcAft>
              <a:buClr>
                <a:schemeClr val="lt1"/>
              </a:buClr>
              <a:buSzPts val="6800"/>
              <a:buChar char="○"/>
              <a:defRPr sz="6800">
                <a:solidFill>
                  <a:schemeClr val="lt1"/>
                </a:solidFill>
              </a:defRPr>
            </a:lvl8pPr>
            <a:lvl9pPr lvl="8" algn="l">
              <a:lnSpc>
                <a:spcPct val="100000"/>
              </a:lnSpc>
              <a:spcBef>
                <a:spcPts val="0"/>
              </a:spcBef>
              <a:spcAft>
                <a:spcPts val="0"/>
              </a:spcAft>
              <a:buClr>
                <a:schemeClr val="lt1"/>
              </a:buClr>
              <a:buSzPts val="6800"/>
              <a:buChar char="■"/>
              <a:defRPr sz="6800">
                <a:solidFill>
                  <a:schemeClr val="lt1"/>
                </a:solidFill>
              </a:defRPr>
            </a:lvl9pPr>
          </a:lstStyle>
          <a:p/>
        </p:txBody>
      </p:sp>
      <p:sp>
        <p:nvSpPr>
          <p:cNvPr id="74" name="Google Shape;74;p14"/>
          <p:cNvSpPr txBox="1"/>
          <p:nvPr>
            <p:ph idx="12" type="sldNum"/>
          </p:nvPr>
        </p:nvSpPr>
        <p:spPr>
          <a:xfrm>
            <a:off x="8472458" y="4663217"/>
            <a:ext cx="548700" cy="3936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3">
  <p:cSld name="SECTION_HEADER_1_1">
    <p:bg>
      <p:bgPr>
        <a:solidFill>
          <a:srgbClr val="E06666"/>
        </a:solidFill>
      </p:bgPr>
    </p:bg>
    <p:spTree>
      <p:nvGrpSpPr>
        <p:cNvPr id="75" name="Shape 75"/>
        <p:cNvGrpSpPr/>
        <p:nvPr/>
      </p:nvGrpSpPr>
      <p:grpSpPr>
        <a:xfrm>
          <a:off x="0" y="0"/>
          <a:ext cx="0" cy="0"/>
          <a:chOff x="0" y="0"/>
          <a:chExt cx="0" cy="0"/>
        </a:xfrm>
      </p:grpSpPr>
      <p:sp>
        <p:nvSpPr>
          <p:cNvPr id="76" name="Google Shape;76;p15"/>
          <p:cNvSpPr/>
          <p:nvPr/>
        </p:nvSpPr>
        <p:spPr>
          <a:xfrm>
            <a:off x="439125" y="3201125"/>
            <a:ext cx="8704800" cy="1942500"/>
          </a:xfrm>
          <a:prstGeom prst="rect">
            <a:avLst/>
          </a:pr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 name="Google Shape;77;p15"/>
          <p:cNvSpPr txBox="1"/>
          <p:nvPr>
            <p:ph type="title"/>
          </p:nvPr>
        </p:nvSpPr>
        <p:spPr>
          <a:xfrm>
            <a:off x="803800" y="1803800"/>
            <a:ext cx="7622400" cy="3122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Clr>
                <a:srgbClr val="0A4595"/>
              </a:buClr>
              <a:buSzPts val="4800"/>
              <a:buNone/>
              <a:defRPr sz="4800">
                <a:solidFill>
                  <a:srgbClr val="0A4595"/>
                </a:solidFill>
              </a:defRPr>
            </a:lvl1pPr>
            <a:lvl2pPr lvl="1" algn="l">
              <a:lnSpc>
                <a:spcPct val="100000"/>
              </a:lnSpc>
              <a:spcBef>
                <a:spcPts val="0"/>
              </a:spcBef>
              <a:spcAft>
                <a:spcPts val="0"/>
              </a:spcAft>
              <a:buClr>
                <a:srgbClr val="0A4595"/>
              </a:buClr>
              <a:buSzPts val="6800"/>
              <a:buChar char="○"/>
              <a:defRPr sz="6800">
                <a:solidFill>
                  <a:srgbClr val="0A4595"/>
                </a:solidFill>
              </a:defRPr>
            </a:lvl2pPr>
            <a:lvl3pPr lvl="2" algn="l">
              <a:lnSpc>
                <a:spcPct val="100000"/>
              </a:lnSpc>
              <a:spcBef>
                <a:spcPts val="0"/>
              </a:spcBef>
              <a:spcAft>
                <a:spcPts val="0"/>
              </a:spcAft>
              <a:buClr>
                <a:srgbClr val="0A4595"/>
              </a:buClr>
              <a:buSzPts val="6800"/>
              <a:buChar char="■"/>
              <a:defRPr sz="6800">
                <a:solidFill>
                  <a:srgbClr val="0A4595"/>
                </a:solidFill>
              </a:defRPr>
            </a:lvl3pPr>
            <a:lvl4pPr lvl="3" algn="l">
              <a:lnSpc>
                <a:spcPct val="100000"/>
              </a:lnSpc>
              <a:spcBef>
                <a:spcPts val="0"/>
              </a:spcBef>
              <a:spcAft>
                <a:spcPts val="0"/>
              </a:spcAft>
              <a:buClr>
                <a:srgbClr val="0A4595"/>
              </a:buClr>
              <a:buSzPts val="6800"/>
              <a:buChar char="●"/>
              <a:defRPr sz="6800">
                <a:solidFill>
                  <a:srgbClr val="0A4595"/>
                </a:solidFill>
              </a:defRPr>
            </a:lvl4pPr>
            <a:lvl5pPr lvl="4" algn="l">
              <a:lnSpc>
                <a:spcPct val="100000"/>
              </a:lnSpc>
              <a:spcBef>
                <a:spcPts val="0"/>
              </a:spcBef>
              <a:spcAft>
                <a:spcPts val="0"/>
              </a:spcAft>
              <a:buClr>
                <a:srgbClr val="0A4595"/>
              </a:buClr>
              <a:buSzPts val="6800"/>
              <a:buChar char="○"/>
              <a:defRPr sz="6800">
                <a:solidFill>
                  <a:srgbClr val="0A4595"/>
                </a:solidFill>
              </a:defRPr>
            </a:lvl5pPr>
            <a:lvl6pPr lvl="5" algn="l">
              <a:lnSpc>
                <a:spcPct val="100000"/>
              </a:lnSpc>
              <a:spcBef>
                <a:spcPts val="0"/>
              </a:spcBef>
              <a:spcAft>
                <a:spcPts val="0"/>
              </a:spcAft>
              <a:buClr>
                <a:srgbClr val="0A4595"/>
              </a:buClr>
              <a:buSzPts val="6800"/>
              <a:buChar char="■"/>
              <a:defRPr sz="6800">
                <a:solidFill>
                  <a:srgbClr val="0A4595"/>
                </a:solidFill>
              </a:defRPr>
            </a:lvl6pPr>
            <a:lvl7pPr lvl="6" algn="l">
              <a:lnSpc>
                <a:spcPct val="100000"/>
              </a:lnSpc>
              <a:spcBef>
                <a:spcPts val="0"/>
              </a:spcBef>
              <a:spcAft>
                <a:spcPts val="0"/>
              </a:spcAft>
              <a:buClr>
                <a:srgbClr val="0A4595"/>
              </a:buClr>
              <a:buSzPts val="6800"/>
              <a:buChar char="●"/>
              <a:defRPr sz="6800">
                <a:solidFill>
                  <a:srgbClr val="0A4595"/>
                </a:solidFill>
              </a:defRPr>
            </a:lvl7pPr>
            <a:lvl8pPr lvl="7" algn="l">
              <a:lnSpc>
                <a:spcPct val="100000"/>
              </a:lnSpc>
              <a:spcBef>
                <a:spcPts val="0"/>
              </a:spcBef>
              <a:spcAft>
                <a:spcPts val="0"/>
              </a:spcAft>
              <a:buClr>
                <a:srgbClr val="0A4595"/>
              </a:buClr>
              <a:buSzPts val="6800"/>
              <a:buChar char="○"/>
              <a:defRPr sz="6800">
                <a:solidFill>
                  <a:srgbClr val="0A4595"/>
                </a:solidFill>
              </a:defRPr>
            </a:lvl8pPr>
            <a:lvl9pPr lvl="8" algn="l">
              <a:lnSpc>
                <a:spcPct val="100000"/>
              </a:lnSpc>
              <a:spcBef>
                <a:spcPts val="0"/>
              </a:spcBef>
              <a:spcAft>
                <a:spcPts val="0"/>
              </a:spcAft>
              <a:buClr>
                <a:srgbClr val="0A4595"/>
              </a:buClr>
              <a:buSzPts val="6800"/>
              <a:buChar char="■"/>
              <a:defRPr sz="6800">
                <a:solidFill>
                  <a:srgbClr val="0A4595"/>
                </a:solidFill>
              </a:defRPr>
            </a:lvl9pPr>
          </a:lstStyle>
          <a:p/>
        </p:txBody>
      </p:sp>
      <p:sp>
        <p:nvSpPr>
          <p:cNvPr id="78" name="Google Shape;78;p15"/>
          <p:cNvSpPr txBox="1"/>
          <p:nvPr>
            <p:ph idx="12" type="sldNum"/>
          </p:nvPr>
        </p:nvSpPr>
        <p:spPr>
          <a:xfrm>
            <a:off x="8472458" y="4663217"/>
            <a:ext cx="548700" cy="3936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0A4595"/>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9" name="Shape 79"/>
        <p:cNvGrpSpPr/>
        <p:nvPr/>
      </p:nvGrpSpPr>
      <p:grpSpPr>
        <a:xfrm>
          <a:off x="0" y="0"/>
          <a:ext cx="0" cy="0"/>
          <a:chOff x="0" y="0"/>
          <a:chExt cx="0" cy="0"/>
        </a:xfrm>
      </p:grpSpPr>
      <p:sp>
        <p:nvSpPr>
          <p:cNvPr id="80" name="Google Shape;80;p16"/>
          <p:cNvSpPr txBox="1"/>
          <p:nvPr>
            <p:ph idx="12" type="sldNum"/>
          </p:nvPr>
        </p:nvSpPr>
        <p:spPr>
          <a:xfrm>
            <a:off x="8472458" y="4663217"/>
            <a:ext cx="548700" cy="3936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CUSTOM">
    <p:spTree>
      <p:nvGrpSpPr>
        <p:cNvPr id="81" name="Shape 81"/>
        <p:cNvGrpSpPr/>
        <p:nvPr/>
      </p:nvGrpSpPr>
      <p:grpSpPr>
        <a:xfrm>
          <a:off x="0" y="0"/>
          <a:ext cx="0" cy="0"/>
          <a:chOff x="0" y="0"/>
          <a:chExt cx="0" cy="0"/>
        </a:xfrm>
      </p:grpSpPr>
      <p:sp>
        <p:nvSpPr>
          <p:cNvPr id="82" name="Google Shape;82;p17"/>
          <p:cNvSpPr/>
          <p:nvPr/>
        </p:nvSpPr>
        <p:spPr>
          <a:xfrm>
            <a:off x="-53575" y="-76925"/>
            <a:ext cx="9197700" cy="5249100"/>
          </a:xfrm>
          <a:prstGeom prst="rect">
            <a:avLst/>
          </a:prstGeom>
          <a:solidFill>
            <a:srgbClr val="FFFF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 name="Google Shape;83;p17"/>
          <p:cNvSpPr txBox="1"/>
          <p:nvPr>
            <p:ph idx="12" type="sldNum"/>
          </p:nvPr>
        </p:nvSpPr>
        <p:spPr>
          <a:xfrm>
            <a:off x="8556784" y="4749851"/>
            <a:ext cx="548700" cy="3936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1" type="obj">
  <p:cSld name="OBJECT">
    <p:spTree>
      <p:nvGrpSpPr>
        <p:cNvPr id="19" name="Shape 19"/>
        <p:cNvGrpSpPr/>
        <p:nvPr/>
      </p:nvGrpSpPr>
      <p:grpSpPr>
        <a:xfrm>
          <a:off x="0" y="0"/>
          <a:ext cx="0" cy="0"/>
          <a:chOff x="0" y="0"/>
          <a:chExt cx="0" cy="0"/>
        </a:xfrm>
      </p:grpSpPr>
      <p:sp>
        <p:nvSpPr>
          <p:cNvPr id="20" name="Google Shape;20;p3"/>
          <p:cNvSpPr txBox="1"/>
          <p:nvPr>
            <p:ph type="title"/>
          </p:nvPr>
        </p:nvSpPr>
        <p:spPr>
          <a:xfrm>
            <a:off x="457200" y="85851"/>
            <a:ext cx="7620000" cy="857400"/>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chemeClr val="dk2"/>
              </a:buClr>
              <a:buSzPts val="4000"/>
              <a:buFont typeface="Calibri"/>
              <a:buNone/>
              <a:defRPr i="0" sz="4000" u="none" cap="none" strike="noStrike">
                <a:solidFill>
                  <a:schemeClr val="dk2"/>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p:txBody>
      </p:sp>
      <p:sp>
        <p:nvSpPr>
          <p:cNvPr id="21" name="Google Shape;21;p3"/>
          <p:cNvSpPr txBox="1"/>
          <p:nvPr>
            <p:ph idx="1" type="body"/>
          </p:nvPr>
        </p:nvSpPr>
        <p:spPr>
          <a:xfrm>
            <a:off x="457200" y="1077335"/>
            <a:ext cx="7620000" cy="3600600"/>
          </a:xfrm>
          <a:prstGeom prst="rect">
            <a:avLst/>
          </a:prstGeom>
          <a:noFill/>
          <a:ln>
            <a:noFill/>
          </a:ln>
        </p:spPr>
        <p:txBody>
          <a:bodyPr anchorCtr="0" anchor="t" bIns="91425" lIns="91425" spcFirstLastPara="1" rIns="91425" wrap="square" tIns="91425">
            <a:noAutofit/>
          </a:bodyPr>
          <a:lstStyle>
            <a:lvl1pPr indent="-342900" lvl="0" marL="457200" marR="0" algn="l">
              <a:lnSpc>
                <a:spcPct val="100000"/>
              </a:lnSpc>
              <a:spcBef>
                <a:spcPts val="440"/>
              </a:spcBef>
              <a:spcAft>
                <a:spcPts val="0"/>
              </a:spcAft>
              <a:buClr>
                <a:schemeClr val="dk2"/>
              </a:buClr>
              <a:buSzPts val="1800"/>
              <a:buChar char="•"/>
              <a:defRPr i="0" sz="1800" u="none" cap="none" strike="noStrike">
                <a:solidFill>
                  <a:schemeClr val="dk2"/>
                </a:solidFill>
              </a:defRPr>
            </a:lvl1pPr>
            <a:lvl2pPr indent="-342900" lvl="1" marL="914400" marR="0" algn="l">
              <a:lnSpc>
                <a:spcPct val="100000"/>
              </a:lnSpc>
              <a:spcBef>
                <a:spcPts val="1000"/>
              </a:spcBef>
              <a:spcAft>
                <a:spcPts val="0"/>
              </a:spcAft>
              <a:buClr>
                <a:srgbClr val="0070C0"/>
              </a:buClr>
              <a:buSzPts val="1800"/>
              <a:buChar char="•"/>
              <a:defRPr i="0" sz="1400" u="none" cap="none" strike="noStrike">
                <a:solidFill>
                  <a:srgbClr val="0070C0"/>
                </a:solidFill>
              </a:defRPr>
            </a:lvl2pPr>
            <a:lvl3pPr indent="-304800" lvl="2" marL="1371600" marR="0" algn="l">
              <a:lnSpc>
                <a:spcPct val="100000"/>
              </a:lnSpc>
              <a:spcBef>
                <a:spcPts val="360"/>
              </a:spcBef>
              <a:spcAft>
                <a:spcPts val="0"/>
              </a:spcAft>
              <a:buClr>
                <a:schemeClr val="dk2"/>
              </a:buClr>
              <a:buSzPts val="1200"/>
              <a:buChar char="•"/>
              <a:defRPr i="0" sz="1200" u="none" cap="none" strike="noStrike">
                <a:solidFill>
                  <a:schemeClr val="dk2"/>
                </a:solidFill>
              </a:defRPr>
            </a:lvl3pPr>
            <a:lvl4pPr indent="-330200" lvl="3" marL="1828800" marR="0" algn="l">
              <a:lnSpc>
                <a:spcPct val="100000"/>
              </a:lnSpc>
              <a:spcBef>
                <a:spcPts val="320"/>
              </a:spcBef>
              <a:spcAft>
                <a:spcPts val="0"/>
              </a:spcAft>
              <a:buClr>
                <a:schemeClr val="accent4"/>
              </a:buClr>
              <a:buSzPts val="1600"/>
              <a:buChar char="•"/>
              <a:defRPr i="0" sz="1600" u="none" cap="none" strike="noStrike">
                <a:solidFill>
                  <a:schemeClr val="dk1"/>
                </a:solidFill>
              </a:defRPr>
            </a:lvl4pPr>
            <a:lvl5pPr indent="-317500" lvl="4" marL="2286000" marR="0" algn="l">
              <a:lnSpc>
                <a:spcPct val="100000"/>
              </a:lnSpc>
              <a:spcBef>
                <a:spcPts val="280"/>
              </a:spcBef>
              <a:spcAft>
                <a:spcPts val="0"/>
              </a:spcAft>
              <a:buClr>
                <a:schemeClr val="accent5"/>
              </a:buClr>
              <a:buSzPts val="1400"/>
              <a:buChar char="•"/>
              <a:defRPr i="0" sz="1400" u="none" cap="none" strike="noStrike">
                <a:solidFill>
                  <a:schemeClr val="dk1"/>
                </a:solidFill>
              </a:defRPr>
            </a:lvl5pPr>
            <a:lvl6pPr indent="-317500" lvl="5" marL="2743200" marR="0" algn="l">
              <a:lnSpc>
                <a:spcPct val="100000"/>
              </a:lnSpc>
              <a:spcBef>
                <a:spcPts val="280"/>
              </a:spcBef>
              <a:spcAft>
                <a:spcPts val="0"/>
              </a:spcAft>
              <a:buClr>
                <a:schemeClr val="accent1"/>
              </a:buClr>
              <a:buSzPts val="1400"/>
              <a:buChar char="•"/>
              <a:defRPr i="0" sz="1400" u="none" cap="none" strike="noStrike">
                <a:solidFill>
                  <a:schemeClr val="dk1"/>
                </a:solidFill>
              </a:defRPr>
            </a:lvl6pPr>
            <a:lvl7pPr indent="-317500" lvl="6" marL="3200400" marR="0" algn="l">
              <a:lnSpc>
                <a:spcPct val="100000"/>
              </a:lnSpc>
              <a:spcBef>
                <a:spcPts val="280"/>
              </a:spcBef>
              <a:spcAft>
                <a:spcPts val="0"/>
              </a:spcAft>
              <a:buClr>
                <a:schemeClr val="accent2"/>
              </a:buClr>
              <a:buSzPts val="1400"/>
              <a:buChar char="•"/>
              <a:defRPr i="0" sz="1400" u="none" cap="none" strike="noStrike">
                <a:solidFill>
                  <a:schemeClr val="dk1"/>
                </a:solidFill>
              </a:defRPr>
            </a:lvl7pPr>
            <a:lvl8pPr indent="-317500" lvl="7" marL="3657600" marR="0" algn="l">
              <a:lnSpc>
                <a:spcPct val="100000"/>
              </a:lnSpc>
              <a:spcBef>
                <a:spcPts val="280"/>
              </a:spcBef>
              <a:spcAft>
                <a:spcPts val="0"/>
              </a:spcAft>
              <a:buClr>
                <a:schemeClr val="accent3"/>
              </a:buClr>
              <a:buSzPts val="1400"/>
              <a:buChar char="•"/>
              <a:defRPr i="0" sz="1400" u="none" cap="none" strike="noStrike">
                <a:solidFill>
                  <a:schemeClr val="dk1"/>
                </a:solidFill>
              </a:defRPr>
            </a:lvl8pPr>
            <a:lvl9pPr indent="-317500" lvl="8" marL="4114800" marR="0" algn="l">
              <a:lnSpc>
                <a:spcPct val="100000"/>
              </a:lnSpc>
              <a:spcBef>
                <a:spcPts val="280"/>
              </a:spcBef>
              <a:spcAft>
                <a:spcPts val="0"/>
              </a:spcAft>
              <a:buClr>
                <a:schemeClr val="accent4"/>
              </a:buClr>
              <a:buSzPts val="1400"/>
              <a:buChar char="•"/>
              <a:defRPr i="0" sz="1400" u="none" cap="none" strike="noStrike">
                <a:solidFill>
                  <a:schemeClr val="dk1"/>
                </a:solidFill>
              </a:defRPr>
            </a:lvl9pPr>
          </a:lstStyle>
          <a:p/>
        </p:txBody>
      </p:sp>
      <p:sp>
        <p:nvSpPr>
          <p:cNvPr id="22" name="Google Shape;22;p3"/>
          <p:cNvSpPr txBox="1"/>
          <p:nvPr>
            <p:ph idx="12" type="sldNum"/>
          </p:nvPr>
        </p:nvSpPr>
        <p:spPr>
          <a:xfrm>
            <a:off x="8556784" y="4749851"/>
            <a:ext cx="548700" cy="3936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Open Sans"/>
                <a:ea typeface="Open Sans"/>
                <a:cs typeface="Open Sans"/>
                <a:sym typeface="Open Sans"/>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Open Sans"/>
                <a:ea typeface="Open Sans"/>
                <a:cs typeface="Open Sans"/>
                <a:sym typeface="Open Sans"/>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Open Sans"/>
                <a:ea typeface="Open Sans"/>
                <a:cs typeface="Open Sans"/>
                <a:sym typeface="Open Sans"/>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Open Sans"/>
                <a:ea typeface="Open Sans"/>
                <a:cs typeface="Open Sans"/>
                <a:sym typeface="Open Sans"/>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Open Sans"/>
                <a:ea typeface="Open Sans"/>
                <a:cs typeface="Open Sans"/>
                <a:sym typeface="Open Sans"/>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Open Sans"/>
                <a:ea typeface="Open Sans"/>
                <a:cs typeface="Open Sans"/>
                <a:sym typeface="Open Sans"/>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Open Sans"/>
                <a:ea typeface="Open Sans"/>
                <a:cs typeface="Open Sans"/>
                <a:sym typeface="Open Sans"/>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Open Sans"/>
                <a:ea typeface="Open Sans"/>
                <a:cs typeface="Open Sans"/>
                <a:sym typeface="Open Sans"/>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23" name="Shape 23"/>
        <p:cNvGrpSpPr/>
        <p:nvPr/>
      </p:nvGrpSpPr>
      <p:grpSpPr>
        <a:xfrm>
          <a:off x="0" y="0"/>
          <a:ext cx="0" cy="0"/>
          <a:chOff x="0" y="0"/>
          <a:chExt cx="0" cy="0"/>
        </a:xfrm>
      </p:grpSpPr>
      <p:sp>
        <p:nvSpPr>
          <p:cNvPr id="24" name="Google Shape;24;p4"/>
          <p:cNvSpPr txBox="1"/>
          <p:nvPr>
            <p:ph idx="1" type="body"/>
          </p:nvPr>
        </p:nvSpPr>
        <p:spPr>
          <a:xfrm>
            <a:off x="635400" y="971550"/>
            <a:ext cx="8051400" cy="3623100"/>
          </a:xfrm>
          <a:prstGeom prst="rect">
            <a:avLst/>
          </a:prstGeom>
          <a:noFill/>
          <a:ln>
            <a:noFill/>
          </a:ln>
        </p:spPr>
        <p:txBody>
          <a:bodyPr anchorCtr="0" anchor="t" bIns="91425" lIns="91425" spcFirstLastPara="1" rIns="91425" wrap="square" tIns="91425">
            <a:noAutofit/>
          </a:bodyPr>
          <a:lstStyle>
            <a:lvl1pPr indent="-342900" lvl="0" marL="457200" algn="l">
              <a:lnSpc>
                <a:spcPct val="100000"/>
              </a:lnSpc>
              <a:spcBef>
                <a:spcPts val="480"/>
              </a:spcBef>
              <a:spcAft>
                <a:spcPts val="0"/>
              </a:spcAft>
              <a:buClr>
                <a:schemeClr val="dk2"/>
              </a:buClr>
              <a:buSzPts val="1800"/>
              <a:buChar char="●"/>
              <a:defRPr sz="1800">
                <a:solidFill>
                  <a:schemeClr val="dk2"/>
                </a:solidFill>
              </a:defRPr>
            </a:lvl1pPr>
            <a:lvl2pPr indent="-330200" lvl="1" marL="914400" algn="l">
              <a:lnSpc>
                <a:spcPct val="100000"/>
              </a:lnSpc>
              <a:spcBef>
                <a:spcPts val="400"/>
              </a:spcBef>
              <a:spcAft>
                <a:spcPts val="0"/>
              </a:spcAft>
              <a:buClr>
                <a:schemeClr val="accent1"/>
              </a:buClr>
              <a:buSzPts val="1600"/>
              <a:buChar char="○"/>
              <a:defRPr sz="1600">
                <a:solidFill>
                  <a:schemeClr val="accent1"/>
                </a:solidFill>
              </a:defRPr>
            </a:lvl2pPr>
            <a:lvl3pPr indent="-330200" lvl="2" marL="1371600" algn="l">
              <a:lnSpc>
                <a:spcPct val="100000"/>
              </a:lnSpc>
              <a:spcBef>
                <a:spcPts val="360"/>
              </a:spcBef>
              <a:spcAft>
                <a:spcPts val="0"/>
              </a:spcAft>
              <a:buClr>
                <a:srgbClr val="538CD5"/>
              </a:buClr>
              <a:buSzPts val="1600"/>
              <a:buChar char="■"/>
              <a:defRPr sz="1400">
                <a:solidFill>
                  <a:srgbClr val="538CD5"/>
                </a:solidFill>
              </a:defRPr>
            </a:lvl3pPr>
            <a:lvl4pPr indent="-304800" lvl="3" marL="1828800" algn="l">
              <a:lnSpc>
                <a:spcPct val="100000"/>
              </a:lnSpc>
              <a:spcBef>
                <a:spcPts val="320"/>
              </a:spcBef>
              <a:spcAft>
                <a:spcPts val="0"/>
              </a:spcAft>
              <a:buClr>
                <a:schemeClr val="dk1"/>
              </a:buClr>
              <a:buSzPts val="1200"/>
              <a:buChar char="●"/>
              <a:defRPr sz="1200">
                <a:solidFill>
                  <a:schemeClr val="dk1"/>
                </a:solidFill>
              </a:defRPr>
            </a:lvl4pPr>
            <a:lvl5pPr indent="-298450" lvl="4" marL="2286000" algn="l">
              <a:lnSpc>
                <a:spcPct val="100000"/>
              </a:lnSpc>
              <a:spcBef>
                <a:spcPts val="320"/>
              </a:spcBef>
              <a:spcAft>
                <a:spcPts val="0"/>
              </a:spcAft>
              <a:buClr>
                <a:schemeClr val="dk1"/>
              </a:buClr>
              <a:buSzPts val="1100"/>
              <a:buChar char="○"/>
              <a:defRPr sz="1100">
                <a:solidFill>
                  <a:schemeClr val="dk1"/>
                </a:solidFill>
              </a:defRPr>
            </a:lvl5pPr>
            <a:lvl6pPr indent="-292100" lvl="5" marL="2743200" algn="l">
              <a:lnSpc>
                <a:spcPct val="100000"/>
              </a:lnSpc>
              <a:spcBef>
                <a:spcPts val="400"/>
              </a:spcBef>
              <a:spcAft>
                <a:spcPts val="0"/>
              </a:spcAft>
              <a:buClr>
                <a:schemeClr val="dk1"/>
              </a:buClr>
              <a:buSzPts val="1000"/>
              <a:buChar char="■"/>
              <a:defRPr sz="1000">
                <a:solidFill>
                  <a:schemeClr val="dk1"/>
                </a:solidFill>
              </a:defRPr>
            </a:lvl6pPr>
            <a:lvl7pPr indent="-292100" lvl="6" marL="3200400" algn="l">
              <a:lnSpc>
                <a:spcPct val="100000"/>
              </a:lnSpc>
              <a:spcBef>
                <a:spcPts val="400"/>
              </a:spcBef>
              <a:spcAft>
                <a:spcPts val="0"/>
              </a:spcAft>
              <a:buClr>
                <a:schemeClr val="dk1"/>
              </a:buClr>
              <a:buSzPts val="1000"/>
              <a:buChar char="●"/>
              <a:defRPr sz="1000">
                <a:solidFill>
                  <a:schemeClr val="dk1"/>
                </a:solidFill>
              </a:defRPr>
            </a:lvl7pPr>
            <a:lvl8pPr indent="-292100" lvl="7" marL="3657600" algn="l">
              <a:lnSpc>
                <a:spcPct val="100000"/>
              </a:lnSpc>
              <a:spcBef>
                <a:spcPts val="400"/>
              </a:spcBef>
              <a:spcAft>
                <a:spcPts val="0"/>
              </a:spcAft>
              <a:buClr>
                <a:schemeClr val="dk1"/>
              </a:buClr>
              <a:buSzPts val="1000"/>
              <a:buChar char="○"/>
              <a:defRPr sz="1000">
                <a:solidFill>
                  <a:schemeClr val="dk1"/>
                </a:solidFill>
              </a:defRPr>
            </a:lvl8pPr>
            <a:lvl9pPr indent="-292100" lvl="8" marL="4114800" algn="l">
              <a:lnSpc>
                <a:spcPct val="100000"/>
              </a:lnSpc>
              <a:spcBef>
                <a:spcPts val="400"/>
              </a:spcBef>
              <a:spcAft>
                <a:spcPts val="0"/>
              </a:spcAft>
              <a:buClr>
                <a:schemeClr val="dk1"/>
              </a:buClr>
              <a:buSzPts val="1000"/>
              <a:buChar char="■"/>
              <a:defRPr sz="1000">
                <a:solidFill>
                  <a:schemeClr val="dk1"/>
                </a:solidFill>
              </a:defRPr>
            </a:lvl9pPr>
          </a:lstStyle>
          <a:p/>
        </p:txBody>
      </p:sp>
      <p:sp>
        <p:nvSpPr>
          <p:cNvPr id="25" name="Google Shape;25;p4"/>
          <p:cNvSpPr txBox="1"/>
          <p:nvPr>
            <p:ph idx="12" type="sldNum"/>
          </p:nvPr>
        </p:nvSpPr>
        <p:spPr>
          <a:xfrm>
            <a:off x="6553200" y="4767255"/>
            <a:ext cx="23451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26" name="Google Shape;26;p4"/>
          <p:cNvSpPr txBox="1"/>
          <p:nvPr>
            <p:ph type="title"/>
          </p:nvPr>
        </p:nvSpPr>
        <p:spPr>
          <a:xfrm>
            <a:off x="635400" y="213343"/>
            <a:ext cx="7168500" cy="6096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Clr>
                <a:schemeClr val="dk2"/>
              </a:buClr>
              <a:buSzPts val="3600"/>
              <a:buFont typeface="Cambria"/>
              <a:buNone/>
              <a:defRPr>
                <a:solidFill>
                  <a:schemeClr val="dk2"/>
                </a:solidFill>
                <a:latin typeface="Cambria"/>
                <a:ea typeface="Cambria"/>
                <a:cs typeface="Cambria"/>
                <a:sym typeface="Cambria"/>
              </a:defRPr>
            </a:lvl1pPr>
            <a:lvl2pPr lvl="1" algn="l">
              <a:lnSpc>
                <a:spcPct val="100000"/>
              </a:lnSpc>
              <a:spcBef>
                <a:spcPts val="0"/>
              </a:spcBef>
              <a:spcAft>
                <a:spcPts val="0"/>
              </a:spcAft>
              <a:buSzPts val="3600"/>
              <a:buFont typeface="Cambria"/>
              <a:buChar char="○"/>
              <a:defRPr sz="3600">
                <a:latin typeface="Cambria"/>
                <a:ea typeface="Cambria"/>
                <a:cs typeface="Cambria"/>
                <a:sym typeface="Cambria"/>
              </a:defRPr>
            </a:lvl2pPr>
            <a:lvl3pPr lvl="2" algn="l">
              <a:lnSpc>
                <a:spcPct val="100000"/>
              </a:lnSpc>
              <a:spcBef>
                <a:spcPts val="0"/>
              </a:spcBef>
              <a:spcAft>
                <a:spcPts val="0"/>
              </a:spcAft>
              <a:buSzPts val="3600"/>
              <a:buFont typeface="Cambria"/>
              <a:buChar char="■"/>
              <a:defRPr sz="3600">
                <a:latin typeface="Cambria"/>
                <a:ea typeface="Cambria"/>
                <a:cs typeface="Cambria"/>
                <a:sym typeface="Cambria"/>
              </a:defRPr>
            </a:lvl3pPr>
            <a:lvl4pPr lvl="3" algn="l">
              <a:lnSpc>
                <a:spcPct val="100000"/>
              </a:lnSpc>
              <a:spcBef>
                <a:spcPts val="0"/>
              </a:spcBef>
              <a:spcAft>
                <a:spcPts val="0"/>
              </a:spcAft>
              <a:buSzPts val="3600"/>
              <a:buFont typeface="Cambria"/>
              <a:buChar char="●"/>
              <a:defRPr sz="3600">
                <a:latin typeface="Cambria"/>
                <a:ea typeface="Cambria"/>
                <a:cs typeface="Cambria"/>
                <a:sym typeface="Cambria"/>
              </a:defRPr>
            </a:lvl4pPr>
            <a:lvl5pPr lvl="4" algn="l">
              <a:lnSpc>
                <a:spcPct val="100000"/>
              </a:lnSpc>
              <a:spcBef>
                <a:spcPts val="0"/>
              </a:spcBef>
              <a:spcAft>
                <a:spcPts val="0"/>
              </a:spcAft>
              <a:buSzPts val="3600"/>
              <a:buFont typeface="Cambria"/>
              <a:buChar char="○"/>
              <a:defRPr sz="3600">
                <a:latin typeface="Cambria"/>
                <a:ea typeface="Cambria"/>
                <a:cs typeface="Cambria"/>
                <a:sym typeface="Cambria"/>
              </a:defRPr>
            </a:lvl5pPr>
            <a:lvl6pPr lvl="5" algn="l">
              <a:lnSpc>
                <a:spcPct val="100000"/>
              </a:lnSpc>
              <a:spcBef>
                <a:spcPts val="0"/>
              </a:spcBef>
              <a:spcAft>
                <a:spcPts val="0"/>
              </a:spcAft>
              <a:buSzPts val="3600"/>
              <a:buFont typeface="Cambria"/>
              <a:buChar char="■"/>
              <a:defRPr sz="3600">
                <a:latin typeface="Cambria"/>
                <a:ea typeface="Cambria"/>
                <a:cs typeface="Cambria"/>
                <a:sym typeface="Cambria"/>
              </a:defRPr>
            </a:lvl6pPr>
            <a:lvl7pPr lvl="6" algn="l">
              <a:lnSpc>
                <a:spcPct val="100000"/>
              </a:lnSpc>
              <a:spcBef>
                <a:spcPts val="0"/>
              </a:spcBef>
              <a:spcAft>
                <a:spcPts val="0"/>
              </a:spcAft>
              <a:buSzPts val="3600"/>
              <a:buFont typeface="Cambria"/>
              <a:buChar char="●"/>
              <a:defRPr sz="3600">
                <a:latin typeface="Cambria"/>
                <a:ea typeface="Cambria"/>
                <a:cs typeface="Cambria"/>
                <a:sym typeface="Cambria"/>
              </a:defRPr>
            </a:lvl7pPr>
            <a:lvl8pPr lvl="7" algn="l">
              <a:lnSpc>
                <a:spcPct val="100000"/>
              </a:lnSpc>
              <a:spcBef>
                <a:spcPts val="0"/>
              </a:spcBef>
              <a:spcAft>
                <a:spcPts val="0"/>
              </a:spcAft>
              <a:buSzPts val="3600"/>
              <a:buFont typeface="Cambria"/>
              <a:buChar char="○"/>
              <a:defRPr sz="3600">
                <a:latin typeface="Cambria"/>
                <a:ea typeface="Cambria"/>
                <a:cs typeface="Cambria"/>
                <a:sym typeface="Cambria"/>
              </a:defRPr>
            </a:lvl8pPr>
            <a:lvl9pPr lvl="8" algn="l">
              <a:lnSpc>
                <a:spcPct val="100000"/>
              </a:lnSpc>
              <a:spcBef>
                <a:spcPts val="0"/>
              </a:spcBef>
              <a:spcAft>
                <a:spcPts val="0"/>
              </a:spcAft>
              <a:buSzPts val="3600"/>
              <a:buFont typeface="Cambria"/>
              <a:buChar char="■"/>
              <a:defRPr sz="3600">
                <a:latin typeface="Cambria"/>
                <a:ea typeface="Cambria"/>
                <a:cs typeface="Cambria"/>
                <a:sym typeface="Cambria"/>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Only">
  <p:cSld name="3_Title Only">
    <p:bg>
      <p:bgPr>
        <a:solidFill>
          <a:srgbClr val="FFFFFF"/>
        </a:solidFill>
      </p:bgPr>
    </p:bg>
    <p:spTree>
      <p:nvGrpSpPr>
        <p:cNvPr id="27" name="Shape 27"/>
        <p:cNvGrpSpPr/>
        <p:nvPr/>
      </p:nvGrpSpPr>
      <p:grpSpPr>
        <a:xfrm>
          <a:off x="0" y="0"/>
          <a:ext cx="0" cy="0"/>
          <a:chOff x="0" y="0"/>
          <a:chExt cx="0" cy="0"/>
        </a:xfrm>
      </p:grpSpPr>
      <p:sp>
        <p:nvSpPr>
          <p:cNvPr id="28" name="Google Shape;28;p5"/>
          <p:cNvSpPr/>
          <p:nvPr/>
        </p:nvSpPr>
        <p:spPr>
          <a:xfrm>
            <a:off x="0" y="0"/>
            <a:ext cx="3657600" cy="5143500"/>
          </a:xfrm>
          <a:prstGeom prst="rect">
            <a:avLst/>
          </a:prstGeom>
          <a:solidFill>
            <a:schemeClr val="dk2"/>
          </a:solid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29" name="Google Shape;29;p5"/>
          <p:cNvSpPr txBox="1"/>
          <p:nvPr>
            <p:ph type="title"/>
          </p:nvPr>
        </p:nvSpPr>
        <p:spPr>
          <a:xfrm>
            <a:off x="342900" y="979961"/>
            <a:ext cx="2971800" cy="14100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Clr>
                <a:srgbClr val="FFFFFF"/>
              </a:buClr>
              <a:buSzPts val="3600"/>
              <a:buFont typeface="Cambria"/>
              <a:buNone/>
              <a:defRPr sz="3600">
                <a:solidFill>
                  <a:srgbClr val="FFFFFF"/>
                </a:solidFill>
                <a:latin typeface="Cambria"/>
                <a:ea typeface="Cambria"/>
                <a:cs typeface="Cambria"/>
                <a:sym typeface="Cambria"/>
              </a:defRPr>
            </a:lvl1pPr>
            <a:lvl2pPr lvl="1" algn="l">
              <a:lnSpc>
                <a:spcPct val="100000"/>
              </a:lnSpc>
              <a:spcBef>
                <a:spcPts val="0"/>
              </a:spcBef>
              <a:spcAft>
                <a:spcPts val="0"/>
              </a:spcAft>
              <a:buSzPts val="1400"/>
              <a:buChar char="○"/>
              <a:defRPr/>
            </a:lvl2pPr>
            <a:lvl3pPr lvl="2" algn="l">
              <a:lnSpc>
                <a:spcPct val="100000"/>
              </a:lnSpc>
              <a:spcBef>
                <a:spcPts val="0"/>
              </a:spcBef>
              <a:spcAft>
                <a:spcPts val="0"/>
              </a:spcAft>
              <a:buSzPts val="1400"/>
              <a:buChar char="■"/>
              <a:defRPr/>
            </a:lvl3pPr>
            <a:lvl4pPr lvl="3" algn="l">
              <a:lnSpc>
                <a:spcPct val="100000"/>
              </a:lnSpc>
              <a:spcBef>
                <a:spcPts val="0"/>
              </a:spcBef>
              <a:spcAft>
                <a:spcPts val="0"/>
              </a:spcAft>
              <a:buSzPts val="1400"/>
              <a:buChar char="●"/>
              <a:defRPr/>
            </a:lvl4pPr>
            <a:lvl5pPr lvl="4" algn="l">
              <a:lnSpc>
                <a:spcPct val="100000"/>
              </a:lnSpc>
              <a:spcBef>
                <a:spcPts val="0"/>
              </a:spcBef>
              <a:spcAft>
                <a:spcPts val="0"/>
              </a:spcAft>
              <a:buSzPts val="1400"/>
              <a:buChar char="○"/>
              <a:defRPr/>
            </a:lvl5pPr>
            <a:lvl6pPr lvl="5" algn="l">
              <a:lnSpc>
                <a:spcPct val="100000"/>
              </a:lnSpc>
              <a:spcBef>
                <a:spcPts val="0"/>
              </a:spcBef>
              <a:spcAft>
                <a:spcPts val="0"/>
              </a:spcAft>
              <a:buSzPts val="1400"/>
              <a:buChar char="■"/>
              <a:defRPr/>
            </a:lvl6pPr>
            <a:lvl7pPr lvl="6" algn="l">
              <a:lnSpc>
                <a:spcPct val="100000"/>
              </a:lnSpc>
              <a:spcBef>
                <a:spcPts val="0"/>
              </a:spcBef>
              <a:spcAft>
                <a:spcPts val="0"/>
              </a:spcAft>
              <a:buSzPts val="1400"/>
              <a:buChar char="●"/>
              <a:defRPr/>
            </a:lvl7pPr>
            <a:lvl8pPr lvl="7" algn="l">
              <a:lnSpc>
                <a:spcPct val="100000"/>
              </a:lnSpc>
              <a:spcBef>
                <a:spcPts val="0"/>
              </a:spcBef>
              <a:spcAft>
                <a:spcPts val="0"/>
              </a:spcAft>
              <a:buSzPts val="1400"/>
              <a:buChar char="○"/>
              <a:defRPr/>
            </a:lvl8pPr>
            <a:lvl9pPr lvl="8" algn="l">
              <a:lnSpc>
                <a:spcPct val="100000"/>
              </a:lnSpc>
              <a:spcBef>
                <a:spcPts val="0"/>
              </a:spcBef>
              <a:spcAft>
                <a:spcPts val="0"/>
              </a:spcAft>
              <a:buSzPts val="1400"/>
              <a:buChar char="■"/>
              <a:defRPr/>
            </a:lvl9pPr>
          </a:lstStyle>
          <a:p/>
        </p:txBody>
      </p:sp>
      <p:sp>
        <p:nvSpPr>
          <p:cNvPr id="30" name="Google Shape;30;p5"/>
          <p:cNvSpPr txBox="1"/>
          <p:nvPr>
            <p:ph idx="1" type="body"/>
          </p:nvPr>
        </p:nvSpPr>
        <p:spPr>
          <a:xfrm>
            <a:off x="3883375" y="979950"/>
            <a:ext cx="4925700" cy="2784600"/>
          </a:xfrm>
          <a:prstGeom prst="rect">
            <a:avLst/>
          </a:prstGeom>
          <a:noFill/>
          <a:ln>
            <a:noFill/>
          </a:ln>
        </p:spPr>
        <p:txBody>
          <a:bodyPr anchorCtr="0" anchor="t" bIns="91425" lIns="91425" spcFirstLastPara="1" rIns="91425" wrap="square" tIns="91425">
            <a:noAutofit/>
          </a:bodyPr>
          <a:lstStyle>
            <a:lvl1pPr indent="-381000" lvl="0" marL="457200" algn="l">
              <a:lnSpc>
                <a:spcPct val="100000"/>
              </a:lnSpc>
              <a:spcBef>
                <a:spcPts val="480"/>
              </a:spcBef>
              <a:spcAft>
                <a:spcPts val="0"/>
              </a:spcAft>
              <a:buClr>
                <a:srgbClr val="3D85C6"/>
              </a:buClr>
              <a:buSzPts val="2400"/>
              <a:buChar char="●"/>
              <a:defRPr>
                <a:solidFill>
                  <a:srgbClr val="3D85C6"/>
                </a:solidFill>
              </a:defRPr>
            </a:lvl1pPr>
            <a:lvl2pPr indent="-342900" lvl="1" marL="914400" algn="l">
              <a:lnSpc>
                <a:spcPct val="100000"/>
              </a:lnSpc>
              <a:spcBef>
                <a:spcPts val="400"/>
              </a:spcBef>
              <a:spcAft>
                <a:spcPts val="0"/>
              </a:spcAft>
              <a:buClr>
                <a:srgbClr val="888888"/>
              </a:buClr>
              <a:buSzPts val="1800"/>
              <a:buChar char="○"/>
              <a:defRPr sz="2000">
                <a:solidFill>
                  <a:srgbClr val="888888"/>
                </a:solidFill>
              </a:defRPr>
            </a:lvl2pPr>
            <a:lvl3pPr indent="-330200" lvl="2" marL="1371600" algn="l">
              <a:lnSpc>
                <a:spcPct val="100000"/>
              </a:lnSpc>
              <a:spcBef>
                <a:spcPts val="360"/>
              </a:spcBef>
              <a:spcAft>
                <a:spcPts val="0"/>
              </a:spcAft>
              <a:buClr>
                <a:srgbClr val="3D85C6"/>
              </a:buClr>
              <a:buSzPts val="1600"/>
              <a:buChar char="■"/>
              <a:defRPr sz="1800">
                <a:solidFill>
                  <a:srgbClr val="3D85C6"/>
                </a:solidFill>
              </a:defRPr>
            </a:lvl3pPr>
            <a:lvl4pPr indent="-317500" lvl="3" marL="1828800" algn="l">
              <a:lnSpc>
                <a:spcPct val="100000"/>
              </a:lnSpc>
              <a:spcBef>
                <a:spcPts val="320"/>
              </a:spcBef>
              <a:spcAft>
                <a:spcPts val="0"/>
              </a:spcAft>
              <a:buSzPts val="1400"/>
              <a:buChar char="●"/>
              <a:defRPr sz="1600">
                <a:solidFill>
                  <a:schemeClr val="dk1"/>
                </a:solidFill>
              </a:defRPr>
            </a:lvl4pPr>
            <a:lvl5pPr indent="-304800" lvl="4" marL="2286000" algn="l">
              <a:lnSpc>
                <a:spcPct val="100000"/>
              </a:lnSpc>
              <a:spcBef>
                <a:spcPts val="320"/>
              </a:spcBef>
              <a:spcAft>
                <a:spcPts val="0"/>
              </a:spcAft>
              <a:buSzPts val="1200"/>
              <a:buChar char="○"/>
              <a:defRPr sz="1600">
                <a:solidFill>
                  <a:schemeClr val="dk1"/>
                </a:solidFill>
              </a:defRPr>
            </a:lvl5pPr>
            <a:lvl6pPr indent="-304800" lvl="5" marL="2743200" algn="l">
              <a:lnSpc>
                <a:spcPct val="100000"/>
              </a:lnSpc>
              <a:spcBef>
                <a:spcPts val="400"/>
              </a:spcBef>
              <a:spcAft>
                <a:spcPts val="0"/>
              </a:spcAft>
              <a:buSzPts val="1200"/>
              <a:buChar char="■"/>
              <a:defRPr sz="1200">
                <a:solidFill>
                  <a:schemeClr val="dk1"/>
                </a:solidFill>
              </a:defRPr>
            </a:lvl6pPr>
            <a:lvl7pPr indent="-304800" lvl="6" marL="3200400" algn="l">
              <a:lnSpc>
                <a:spcPct val="100000"/>
              </a:lnSpc>
              <a:spcBef>
                <a:spcPts val="400"/>
              </a:spcBef>
              <a:spcAft>
                <a:spcPts val="0"/>
              </a:spcAft>
              <a:buSzPts val="1200"/>
              <a:buChar char="●"/>
              <a:defRPr sz="1200">
                <a:solidFill>
                  <a:schemeClr val="dk1"/>
                </a:solidFill>
              </a:defRPr>
            </a:lvl7pPr>
            <a:lvl8pPr indent="-304800" lvl="7" marL="3657600" algn="l">
              <a:lnSpc>
                <a:spcPct val="100000"/>
              </a:lnSpc>
              <a:spcBef>
                <a:spcPts val="400"/>
              </a:spcBef>
              <a:spcAft>
                <a:spcPts val="0"/>
              </a:spcAft>
              <a:buSzPts val="1200"/>
              <a:buChar char="○"/>
              <a:defRPr sz="1200">
                <a:solidFill>
                  <a:schemeClr val="dk1"/>
                </a:solidFill>
              </a:defRPr>
            </a:lvl8pPr>
            <a:lvl9pPr indent="-304800" lvl="8" marL="4114800" algn="l">
              <a:lnSpc>
                <a:spcPct val="100000"/>
              </a:lnSpc>
              <a:spcBef>
                <a:spcPts val="400"/>
              </a:spcBef>
              <a:spcAft>
                <a:spcPts val="0"/>
              </a:spcAft>
              <a:buSzPts val="1200"/>
              <a:buChar char="■"/>
              <a:defRPr sz="1200">
                <a:solidFill>
                  <a:schemeClr val="dk1"/>
                </a:solidFill>
              </a:defRPr>
            </a:lvl9pPr>
          </a:lstStyle>
          <a:p/>
        </p:txBody>
      </p:sp>
      <p:sp>
        <p:nvSpPr>
          <p:cNvPr id="31" name="Google Shape;31;p5"/>
          <p:cNvSpPr txBox="1"/>
          <p:nvPr>
            <p:ph idx="12" type="sldNum"/>
          </p:nvPr>
        </p:nvSpPr>
        <p:spPr>
          <a:xfrm>
            <a:off x="8556784" y="4749851"/>
            <a:ext cx="548700" cy="3936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solidFill>
          <a:srgbClr val="FFFFFF"/>
        </a:solidFill>
      </p:bgPr>
    </p:bg>
    <p:spTree>
      <p:nvGrpSpPr>
        <p:cNvPr id="32" name="Shape 32"/>
        <p:cNvGrpSpPr/>
        <p:nvPr/>
      </p:nvGrpSpPr>
      <p:grpSpPr>
        <a:xfrm>
          <a:off x="0" y="0"/>
          <a:ext cx="0" cy="0"/>
          <a:chOff x="0" y="0"/>
          <a:chExt cx="0" cy="0"/>
        </a:xfrm>
      </p:grpSpPr>
      <p:sp>
        <p:nvSpPr>
          <p:cNvPr id="33" name="Google Shape;33;p6"/>
          <p:cNvSpPr txBox="1"/>
          <p:nvPr>
            <p:ph type="title"/>
          </p:nvPr>
        </p:nvSpPr>
        <p:spPr>
          <a:xfrm>
            <a:off x="675450" y="133357"/>
            <a:ext cx="7115100" cy="6096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Clr>
                <a:schemeClr val="dk2"/>
              </a:buClr>
              <a:buSzPts val="3600"/>
              <a:buFont typeface="Cambria"/>
              <a:buNone/>
              <a:defRPr sz="3600">
                <a:solidFill>
                  <a:schemeClr val="dk2"/>
                </a:solidFill>
                <a:latin typeface="Cambria"/>
                <a:ea typeface="Cambria"/>
                <a:cs typeface="Cambria"/>
                <a:sym typeface="Cambria"/>
              </a:defRPr>
            </a:lvl1pPr>
            <a:lvl2pPr lvl="1" algn="l">
              <a:lnSpc>
                <a:spcPct val="100000"/>
              </a:lnSpc>
              <a:spcBef>
                <a:spcPts val="0"/>
              </a:spcBef>
              <a:spcAft>
                <a:spcPts val="0"/>
              </a:spcAft>
              <a:buClr>
                <a:schemeClr val="dk2"/>
              </a:buClr>
              <a:buSzPts val="1400"/>
              <a:buChar char="○"/>
              <a:defRPr>
                <a:solidFill>
                  <a:schemeClr val="dk2"/>
                </a:solidFill>
              </a:defRPr>
            </a:lvl2pPr>
            <a:lvl3pPr lvl="2" algn="l">
              <a:lnSpc>
                <a:spcPct val="100000"/>
              </a:lnSpc>
              <a:spcBef>
                <a:spcPts val="0"/>
              </a:spcBef>
              <a:spcAft>
                <a:spcPts val="0"/>
              </a:spcAft>
              <a:buClr>
                <a:schemeClr val="dk2"/>
              </a:buClr>
              <a:buSzPts val="1400"/>
              <a:buChar char="■"/>
              <a:defRPr>
                <a:solidFill>
                  <a:schemeClr val="dk2"/>
                </a:solidFill>
              </a:defRPr>
            </a:lvl3pPr>
            <a:lvl4pPr lvl="3" algn="l">
              <a:lnSpc>
                <a:spcPct val="100000"/>
              </a:lnSpc>
              <a:spcBef>
                <a:spcPts val="0"/>
              </a:spcBef>
              <a:spcAft>
                <a:spcPts val="0"/>
              </a:spcAft>
              <a:buClr>
                <a:schemeClr val="dk2"/>
              </a:buClr>
              <a:buSzPts val="1400"/>
              <a:buChar char="●"/>
              <a:defRPr>
                <a:solidFill>
                  <a:schemeClr val="dk2"/>
                </a:solidFill>
              </a:defRPr>
            </a:lvl4pPr>
            <a:lvl5pPr lvl="4" algn="l">
              <a:lnSpc>
                <a:spcPct val="100000"/>
              </a:lnSpc>
              <a:spcBef>
                <a:spcPts val="0"/>
              </a:spcBef>
              <a:spcAft>
                <a:spcPts val="0"/>
              </a:spcAft>
              <a:buClr>
                <a:schemeClr val="dk2"/>
              </a:buClr>
              <a:buSzPts val="1400"/>
              <a:buChar char="○"/>
              <a:defRPr>
                <a:solidFill>
                  <a:schemeClr val="dk2"/>
                </a:solidFill>
              </a:defRPr>
            </a:lvl5pPr>
            <a:lvl6pPr lvl="5" algn="l">
              <a:lnSpc>
                <a:spcPct val="100000"/>
              </a:lnSpc>
              <a:spcBef>
                <a:spcPts val="0"/>
              </a:spcBef>
              <a:spcAft>
                <a:spcPts val="0"/>
              </a:spcAft>
              <a:buClr>
                <a:schemeClr val="dk2"/>
              </a:buClr>
              <a:buSzPts val="1400"/>
              <a:buChar char="■"/>
              <a:defRPr>
                <a:solidFill>
                  <a:schemeClr val="dk2"/>
                </a:solidFill>
              </a:defRPr>
            </a:lvl6pPr>
            <a:lvl7pPr lvl="6" algn="l">
              <a:lnSpc>
                <a:spcPct val="100000"/>
              </a:lnSpc>
              <a:spcBef>
                <a:spcPts val="0"/>
              </a:spcBef>
              <a:spcAft>
                <a:spcPts val="0"/>
              </a:spcAft>
              <a:buClr>
                <a:schemeClr val="dk2"/>
              </a:buClr>
              <a:buSzPts val="1400"/>
              <a:buChar char="●"/>
              <a:defRPr>
                <a:solidFill>
                  <a:schemeClr val="dk2"/>
                </a:solidFill>
              </a:defRPr>
            </a:lvl7pPr>
            <a:lvl8pPr lvl="7" algn="l">
              <a:lnSpc>
                <a:spcPct val="100000"/>
              </a:lnSpc>
              <a:spcBef>
                <a:spcPts val="0"/>
              </a:spcBef>
              <a:spcAft>
                <a:spcPts val="0"/>
              </a:spcAft>
              <a:buClr>
                <a:schemeClr val="dk2"/>
              </a:buClr>
              <a:buSzPts val="1400"/>
              <a:buChar char="○"/>
              <a:defRPr>
                <a:solidFill>
                  <a:schemeClr val="dk2"/>
                </a:solidFill>
              </a:defRPr>
            </a:lvl8pPr>
            <a:lvl9pPr lvl="8" algn="l">
              <a:lnSpc>
                <a:spcPct val="100000"/>
              </a:lnSpc>
              <a:spcBef>
                <a:spcPts val="0"/>
              </a:spcBef>
              <a:spcAft>
                <a:spcPts val="0"/>
              </a:spcAft>
              <a:buClr>
                <a:schemeClr val="dk2"/>
              </a:buClr>
              <a:buSzPts val="1400"/>
              <a:buChar char="■"/>
              <a:defRPr>
                <a:solidFill>
                  <a:schemeClr val="dk2"/>
                </a:solidFill>
              </a:defRPr>
            </a:lvl9pPr>
          </a:lstStyle>
          <a:p/>
        </p:txBody>
      </p:sp>
      <p:sp>
        <p:nvSpPr>
          <p:cNvPr id="34" name="Google Shape;34;p6"/>
          <p:cNvSpPr txBox="1"/>
          <p:nvPr>
            <p:ph idx="12" type="sldNum"/>
          </p:nvPr>
        </p:nvSpPr>
        <p:spPr>
          <a:xfrm>
            <a:off x="6553200" y="4767255"/>
            <a:ext cx="23451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bg>
      <p:bgPr>
        <a:solidFill>
          <a:srgbClr val="FFFFFF"/>
        </a:solidFill>
      </p:bgPr>
    </p:bg>
    <p:spTree>
      <p:nvGrpSpPr>
        <p:cNvPr id="35" name="Shape 35"/>
        <p:cNvGrpSpPr/>
        <p:nvPr/>
      </p:nvGrpSpPr>
      <p:grpSpPr>
        <a:xfrm>
          <a:off x="0" y="0"/>
          <a:ext cx="0" cy="0"/>
          <a:chOff x="0" y="0"/>
          <a:chExt cx="0" cy="0"/>
        </a:xfrm>
      </p:grpSpPr>
      <p:sp>
        <p:nvSpPr>
          <p:cNvPr id="36" name="Google Shape;36;p7"/>
          <p:cNvSpPr txBox="1"/>
          <p:nvPr>
            <p:ph idx="12" type="sldNum"/>
          </p:nvPr>
        </p:nvSpPr>
        <p:spPr>
          <a:xfrm>
            <a:off x="6553200" y="4767255"/>
            <a:ext cx="23451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37" name="Google Shape;37;p7"/>
          <p:cNvSpPr txBox="1"/>
          <p:nvPr>
            <p:ph idx="1" type="body"/>
          </p:nvPr>
        </p:nvSpPr>
        <p:spPr>
          <a:xfrm>
            <a:off x="457200" y="971550"/>
            <a:ext cx="4038600" cy="3657600"/>
          </a:xfrm>
          <a:prstGeom prst="rect">
            <a:avLst/>
          </a:prstGeom>
          <a:noFill/>
          <a:ln>
            <a:noFill/>
          </a:ln>
        </p:spPr>
        <p:txBody>
          <a:bodyPr anchorCtr="0" anchor="t" bIns="91425" lIns="91425" spcFirstLastPara="1" rIns="91425" wrap="square" tIns="91425">
            <a:noAutofit/>
          </a:bodyPr>
          <a:lstStyle>
            <a:lvl1pPr indent="-228600" lvl="0" marL="457200" algn="l">
              <a:lnSpc>
                <a:spcPct val="100000"/>
              </a:lnSpc>
              <a:spcBef>
                <a:spcPts val="480"/>
              </a:spcBef>
              <a:spcAft>
                <a:spcPts val="0"/>
              </a:spcAft>
              <a:buSzPts val="1400"/>
              <a:buNone/>
              <a:defRPr sz="1400"/>
            </a:lvl1pPr>
            <a:lvl2pPr indent="-342900" lvl="1" marL="914400" algn="l">
              <a:lnSpc>
                <a:spcPct val="100000"/>
              </a:lnSpc>
              <a:spcBef>
                <a:spcPts val="400"/>
              </a:spcBef>
              <a:spcAft>
                <a:spcPts val="0"/>
              </a:spcAft>
              <a:buSzPts val="1800"/>
              <a:buChar char="○"/>
              <a:defRPr sz="1200"/>
            </a:lvl2pPr>
            <a:lvl3pPr indent="-330200" lvl="2" marL="1371600" algn="l">
              <a:lnSpc>
                <a:spcPct val="100000"/>
              </a:lnSpc>
              <a:spcBef>
                <a:spcPts val="360"/>
              </a:spcBef>
              <a:spcAft>
                <a:spcPts val="0"/>
              </a:spcAft>
              <a:buSzPts val="1600"/>
              <a:buChar char="■"/>
              <a:defRPr sz="1100"/>
            </a:lvl3pPr>
            <a:lvl4pPr indent="-317500" lvl="3" marL="1828800" algn="l">
              <a:lnSpc>
                <a:spcPct val="100000"/>
              </a:lnSpc>
              <a:spcBef>
                <a:spcPts val="320"/>
              </a:spcBef>
              <a:spcAft>
                <a:spcPts val="0"/>
              </a:spcAft>
              <a:buSzPts val="1400"/>
              <a:buChar char="●"/>
              <a:defRPr sz="1100"/>
            </a:lvl4pPr>
            <a:lvl5pPr indent="-304800" lvl="4" marL="2286000" algn="l">
              <a:lnSpc>
                <a:spcPct val="100000"/>
              </a:lnSpc>
              <a:spcBef>
                <a:spcPts val="320"/>
              </a:spcBef>
              <a:spcAft>
                <a:spcPts val="0"/>
              </a:spcAft>
              <a:buSzPts val="1200"/>
              <a:buChar char="○"/>
              <a:defRPr sz="1100"/>
            </a:lvl5pPr>
            <a:lvl6pPr indent="-285750" lvl="5" marL="2743200" algn="l">
              <a:lnSpc>
                <a:spcPct val="100000"/>
              </a:lnSpc>
              <a:spcBef>
                <a:spcPts val="400"/>
              </a:spcBef>
              <a:spcAft>
                <a:spcPts val="0"/>
              </a:spcAft>
              <a:buSzPts val="900"/>
              <a:buChar char="■"/>
              <a:defRPr sz="900">
                <a:solidFill>
                  <a:schemeClr val="dk1"/>
                </a:solidFill>
              </a:defRPr>
            </a:lvl6pPr>
            <a:lvl7pPr indent="-285750" lvl="6" marL="3200400" algn="l">
              <a:lnSpc>
                <a:spcPct val="100000"/>
              </a:lnSpc>
              <a:spcBef>
                <a:spcPts val="400"/>
              </a:spcBef>
              <a:spcAft>
                <a:spcPts val="0"/>
              </a:spcAft>
              <a:buSzPts val="900"/>
              <a:buChar char="●"/>
              <a:defRPr sz="900">
                <a:solidFill>
                  <a:schemeClr val="dk1"/>
                </a:solidFill>
              </a:defRPr>
            </a:lvl7pPr>
            <a:lvl8pPr indent="-285750" lvl="7" marL="3657600" algn="l">
              <a:lnSpc>
                <a:spcPct val="100000"/>
              </a:lnSpc>
              <a:spcBef>
                <a:spcPts val="400"/>
              </a:spcBef>
              <a:spcAft>
                <a:spcPts val="0"/>
              </a:spcAft>
              <a:buSzPts val="900"/>
              <a:buChar char="○"/>
              <a:defRPr>
                <a:solidFill>
                  <a:schemeClr val="dk1"/>
                </a:solidFill>
              </a:defRPr>
            </a:lvl8pPr>
            <a:lvl9pPr indent="-285750" lvl="8" marL="4114800" algn="l">
              <a:lnSpc>
                <a:spcPct val="100000"/>
              </a:lnSpc>
              <a:spcBef>
                <a:spcPts val="400"/>
              </a:spcBef>
              <a:spcAft>
                <a:spcPts val="0"/>
              </a:spcAft>
              <a:buSzPts val="900"/>
              <a:buChar char="■"/>
              <a:defRPr>
                <a:solidFill>
                  <a:schemeClr val="dk1"/>
                </a:solidFill>
              </a:defRPr>
            </a:lvl9pPr>
          </a:lstStyle>
          <a:p/>
        </p:txBody>
      </p:sp>
      <p:sp>
        <p:nvSpPr>
          <p:cNvPr id="38" name="Google Shape;38;p7"/>
          <p:cNvSpPr txBox="1"/>
          <p:nvPr>
            <p:ph idx="2" type="body"/>
          </p:nvPr>
        </p:nvSpPr>
        <p:spPr>
          <a:xfrm>
            <a:off x="4648200" y="971550"/>
            <a:ext cx="4038600" cy="3657600"/>
          </a:xfrm>
          <a:prstGeom prst="rect">
            <a:avLst/>
          </a:prstGeom>
          <a:noFill/>
          <a:ln>
            <a:noFill/>
          </a:ln>
        </p:spPr>
        <p:txBody>
          <a:bodyPr anchorCtr="0" anchor="t" bIns="91425" lIns="91425" spcFirstLastPara="1" rIns="91425" wrap="square" tIns="91425">
            <a:noAutofit/>
          </a:bodyPr>
          <a:lstStyle>
            <a:lvl1pPr indent="-228600" lvl="0" marL="457200" algn="l">
              <a:lnSpc>
                <a:spcPct val="100000"/>
              </a:lnSpc>
              <a:spcBef>
                <a:spcPts val="480"/>
              </a:spcBef>
              <a:spcAft>
                <a:spcPts val="0"/>
              </a:spcAft>
              <a:buSzPts val="1400"/>
              <a:buNone/>
              <a:defRPr sz="1400"/>
            </a:lvl1pPr>
            <a:lvl2pPr indent="-342900" lvl="1" marL="914400" algn="l">
              <a:lnSpc>
                <a:spcPct val="100000"/>
              </a:lnSpc>
              <a:spcBef>
                <a:spcPts val="400"/>
              </a:spcBef>
              <a:spcAft>
                <a:spcPts val="0"/>
              </a:spcAft>
              <a:buSzPts val="1800"/>
              <a:buChar char="○"/>
              <a:defRPr sz="1200"/>
            </a:lvl2pPr>
            <a:lvl3pPr indent="-330200" lvl="2" marL="1371600" algn="l">
              <a:lnSpc>
                <a:spcPct val="100000"/>
              </a:lnSpc>
              <a:spcBef>
                <a:spcPts val="360"/>
              </a:spcBef>
              <a:spcAft>
                <a:spcPts val="0"/>
              </a:spcAft>
              <a:buSzPts val="1600"/>
              <a:buChar char="■"/>
              <a:defRPr sz="1100"/>
            </a:lvl3pPr>
            <a:lvl4pPr indent="-317500" lvl="3" marL="1828800" algn="l">
              <a:lnSpc>
                <a:spcPct val="100000"/>
              </a:lnSpc>
              <a:spcBef>
                <a:spcPts val="320"/>
              </a:spcBef>
              <a:spcAft>
                <a:spcPts val="0"/>
              </a:spcAft>
              <a:buSzPts val="1400"/>
              <a:buChar char="●"/>
              <a:defRPr sz="1100"/>
            </a:lvl4pPr>
            <a:lvl5pPr indent="-304800" lvl="4" marL="2286000" algn="l">
              <a:lnSpc>
                <a:spcPct val="100000"/>
              </a:lnSpc>
              <a:spcBef>
                <a:spcPts val="320"/>
              </a:spcBef>
              <a:spcAft>
                <a:spcPts val="0"/>
              </a:spcAft>
              <a:buSzPts val="1200"/>
              <a:buChar char="○"/>
              <a:defRPr sz="1100"/>
            </a:lvl5pPr>
            <a:lvl6pPr indent="-285750" lvl="5" marL="2743200" algn="l">
              <a:lnSpc>
                <a:spcPct val="100000"/>
              </a:lnSpc>
              <a:spcBef>
                <a:spcPts val="400"/>
              </a:spcBef>
              <a:spcAft>
                <a:spcPts val="0"/>
              </a:spcAft>
              <a:buSzPts val="900"/>
              <a:buChar char="■"/>
              <a:defRPr sz="900">
                <a:solidFill>
                  <a:schemeClr val="dk1"/>
                </a:solidFill>
              </a:defRPr>
            </a:lvl6pPr>
            <a:lvl7pPr indent="-285750" lvl="6" marL="3200400" algn="l">
              <a:lnSpc>
                <a:spcPct val="100000"/>
              </a:lnSpc>
              <a:spcBef>
                <a:spcPts val="400"/>
              </a:spcBef>
              <a:spcAft>
                <a:spcPts val="0"/>
              </a:spcAft>
              <a:buSzPts val="900"/>
              <a:buChar char="●"/>
              <a:defRPr sz="900">
                <a:solidFill>
                  <a:schemeClr val="dk1"/>
                </a:solidFill>
              </a:defRPr>
            </a:lvl7pPr>
            <a:lvl8pPr indent="-285750" lvl="7" marL="3657600" algn="l">
              <a:lnSpc>
                <a:spcPct val="100000"/>
              </a:lnSpc>
              <a:spcBef>
                <a:spcPts val="400"/>
              </a:spcBef>
              <a:spcAft>
                <a:spcPts val="0"/>
              </a:spcAft>
              <a:buSzPts val="900"/>
              <a:buChar char="○"/>
              <a:defRPr>
                <a:solidFill>
                  <a:schemeClr val="dk1"/>
                </a:solidFill>
              </a:defRPr>
            </a:lvl8pPr>
            <a:lvl9pPr indent="-285750" lvl="8" marL="4114800" algn="l">
              <a:lnSpc>
                <a:spcPct val="100000"/>
              </a:lnSpc>
              <a:spcBef>
                <a:spcPts val="400"/>
              </a:spcBef>
              <a:spcAft>
                <a:spcPts val="0"/>
              </a:spcAft>
              <a:buSzPts val="900"/>
              <a:buChar char="■"/>
              <a:defRPr>
                <a:solidFill>
                  <a:schemeClr val="dk1"/>
                </a:solidFill>
              </a:defRPr>
            </a:lvl9pPr>
          </a:lstStyle>
          <a:p/>
        </p:txBody>
      </p:sp>
      <p:sp>
        <p:nvSpPr>
          <p:cNvPr id="39" name="Google Shape;39;p7"/>
          <p:cNvSpPr txBox="1"/>
          <p:nvPr>
            <p:ph type="title"/>
          </p:nvPr>
        </p:nvSpPr>
        <p:spPr>
          <a:xfrm>
            <a:off x="702150" y="205425"/>
            <a:ext cx="7181700" cy="6096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3600"/>
              <a:buFont typeface="Cambria"/>
              <a:buNone/>
              <a:defRPr sz="3600">
                <a:latin typeface="Cambria"/>
                <a:ea typeface="Cambria"/>
                <a:cs typeface="Cambria"/>
                <a:sym typeface="Cambria"/>
              </a:defRPr>
            </a:lvl1pPr>
            <a:lvl2pPr lvl="1" algn="l">
              <a:lnSpc>
                <a:spcPct val="100000"/>
              </a:lnSpc>
              <a:spcBef>
                <a:spcPts val="0"/>
              </a:spcBef>
              <a:spcAft>
                <a:spcPts val="0"/>
              </a:spcAft>
              <a:buSzPts val="1400"/>
              <a:buChar char="○"/>
              <a:defRPr/>
            </a:lvl2pPr>
            <a:lvl3pPr lvl="2" algn="l">
              <a:lnSpc>
                <a:spcPct val="100000"/>
              </a:lnSpc>
              <a:spcBef>
                <a:spcPts val="0"/>
              </a:spcBef>
              <a:spcAft>
                <a:spcPts val="0"/>
              </a:spcAft>
              <a:buSzPts val="1400"/>
              <a:buChar char="■"/>
              <a:defRPr/>
            </a:lvl3pPr>
            <a:lvl4pPr lvl="3" algn="l">
              <a:lnSpc>
                <a:spcPct val="100000"/>
              </a:lnSpc>
              <a:spcBef>
                <a:spcPts val="0"/>
              </a:spcBef>
              <a:spcAft>
                <a:spcPts val="0"/>
              </a:spcAft>
              <a:buSzPts val="1400"/>
              <a:buChar char="●"/>
              <a:defRPr/>
            </a:lvl4pPr>
            <a:lvl5pPr lvl="4" algn="l">
              <a:lnSpc>
                <a:spcPct val="100000"/>
              </a:lnSpc>
              <a:spcBef>
                <a:spcPts val="0"/>
              </a:spcBef>
              <a:spcAft>
                <a:spcPts val="0"/>
              </a:spcAft>
              <a:buSzPts val="1400"/>
              <a:buChar char="○"/>
              <a:defRPr/>
            </a:lvl5pPr>
            <a:lvl6pPr lvl="5" algn="l">
              <a:lnSpc>
                <a:spcPct val="100000"/>
              </a:lnSpc>
              <a:spcBef>
                <a:spcPts val="0"/>
              </a:spcBef>
              <a:spcAft>
                <a:spcPts val="0"/>
              </a:spcAft>
              <a:buSzPts val="1400"/>
              <a:buChar char="■"/>
              <a:defRPr/>
            </a:lvl6pPr>
            <a:lvl7pPr lvl="6" algn="l">
              <a:lnSpc>
                <a:spcPct val="100000"/>
              </a:lnSpc>
              <a:spcBef>
                <a:spcPts val="0"/>
              </a:spcBef>
              <a:spcAft>
                <a:spcPts val="0"/>
              </a:spcAft>
              <a:buSzPts val="1400"/>
              <a:buChar char="●"/>
              <a:defRPr/>
            </a:lvl7pPr>
            <a:lvl8pPr lvl="7" algn="l">
              <a:lnSpc>
                <a:spcPct val="100000"/>
              </a:lnSpc>
              <a:spcBef>
                <a:spcPts val="0"/>
              </a:spcBef>
              <a:spcAft>
                <a:spcPts val="0"/>
              </a:spcAft>
              <a:buSzPts val="1400"/>
              <a:buChar char="○"/>
              <a:defRPr/>
            </a:lvl8pPr>
            <a:lvl9pPr lvl="8" algn="l">
              <a:lnSpc>
                <a:spcPct val="100000"/>
              </a:lnSpc>
              <a:spcBef>
                <a:spcPts val="0"/>
              </a:spcBef>
              <a:spcAft>
                <a:spcPts val="0"/>
              </a:spcAft>
              <a:buSzPts val="1400"/>
              <a:buChar char="■"/>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wo Content">
  <p:cSld name="4_Two Content">
    <p:bg>
      <p:bgPr>
        <a:solidFill>
          <a:srgbClr val="FFFFFF"/>
        </a:solidFill>
      </p:bgPr>
    </p:bg>
    <p:spTree>
      <p:nvGrpSpPr>
        <p:cNvPr id="40" name="Shape 40"/>
        <p:cNvGrpSpPr/>
        <p:nvPr/>
      </p:nvGrpSpPr>
      <p:grpSpPr>
        <a:xfrm>
          <a:off x="0" y="0"/>
          <a:ext cx="0" cy="0"/>
          <a:chOff x="0" y="0"/>
          <a:chExt cx="0" cy="0"/>
        </a:xfrm>
      </p:grpSpPr>
      <p:sp>
        <p:nvSpPr>
          <p:cNvPr id="41" name="Google Shape;41;p8"/>
          <p:cNvSpPr txBox="1"/>
          <p:nvPr>
            <p:ph type="title"/>
          </p:nvPr>
        </p:nvSpPr>
        <p:spPr>
          <a:xfrm>
            <a:off x="702150" y="205425"/>
            <a:ext cx="7181700" cy="6096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3600"/>
              <a:buFont typeface="Cambria"/>
              <a:buNone/>
              <a:defRPr sz="3600">
                <a:latin typeface="Cambria"/>
                <a:ea typeface="Cambria"/>
                <a:cs typeface="Cambria"/>
                <a:sym typeface="Cambria"/>
              </a:defRPr>
            </a:lvl1pPr>
            <a:lvl2pPr lvl="1" algn="l">
              <a:lnSpc>
                <a:spcPct val="100000"/>
              </a:lnSpc>
              <a:spcBef>
                <a:spcPts val="0"/>
              </a:spcBef>
              <a:spcAft>
                <a:spcPts val="0"/>
              </a:spcAft>
              <a:buSzPts val="1400"/>
              <a:buChar char="○"/>
              <a:defRPr/>
            </a:lvl2pPr>
            <a:lvl3pPr lvl="2" algn="l">
              <a:lnSpc>
                <a:spcPct val="100000"/>
              </a:lnSpc>
              <a:spcBef>
                <a:spcPts val="0"/>
              </a:spcBef>
              <a:spcAft>
                <a:spcPts val="0"/>
              </a:spcAft>
              <a:buSzPts val="1400"/>
              <a:buChar char="■"/>
              <a:defRPr/>
            </a:lvl3pPr>
            <a:lvl4pPr lvl="3" algn="l">
              <a:lnSpc>
                <a:spcPct val="100000"/>
              </a:lnSpc>
              <a:spcBef>
                <a:spcPts val="0"/>
              </a:spcBef>
              <a:spcAft>
                <a:spcPts val="0"/>
              </a:spcAft>
              <a:buSzPts val="1400"/>
              <a:buChar char="●"/>
              <a:defRPr/>
            </a:lvl4pPr>
            <a:lvl5pPr lvl="4" algn="l">
              <a:lnSpc>
                <a:spcPct val="100000"/>
              </a:lnSpc>
              <a:spcBef>
                <a:spcPts val="0"/>
              </a:spcBef>
              <a:spcAft>
                <a:spcPts val="0"/>
              </a:spcAft>
              <a:buSzPts val="1400"/>
              <a:buChar char="○"/>
              <a:defRPr/>
            </a:lvl5pPr>
            <a:lvl6pPr lvl="5" algn="l">
              <a:lnSpc>
                <a:spcPct val="100000"/>
              </a:lnSpc>
              <a:spcBef>
                <a:spcPts val="0"/>
              </a:spcBef>
              <a:spcAft>
                <a:spcPts val="0"/>
              </a:spcAft>
              <a:buSzPts val="1400"/>
              <a:buChar char="■"/>
              <a:defRPr/>
            </a:lvl6pPr>
            <a:lvl7pPr lvl="6" algn="l">
              <a:lnSpc>
                <a:spcPct val="100000"/>
              </a:lnSpc>
              <a:spcBef>
                <a:spcPts val="0"/>
              </a:spcBef>
              <a:spcAft>
                <a:spcPts val="0"/>
              </a:spcAft>
              <a:buSzPts val="1400"/>
              <a:buChar char="●"/>
              <a:defRPr/>
            </a:lvl7pPr>
            <a:lvl8pPr lvl="7" algn="l">
              <a:lnSpc>
                <a:spcPct val="100000"/>
              </a:lnSpc>
              <a:spcBef>
                <a:spcPts val="0"/>
              </a:spcBef>
              <a:spcAft>
                <a:spcPts val="0"/>
              </a:spcAft>
              <a:buSzPts val="1400"/>
              <a:buChar char="○"/>
              <a:defRPr/>
            </a:lvl8pPr>
            <a:lvl9pPr lvl="8" algn="l">
              <a:lnSpc>
                <a:spcPct val="100000"/>
              </a:lnSpc>
              <a:spcBef>
                <a:spcPts val="0"/>
              </a:spcBef>
              <a:spcAft>
                <a:spcPts val="0"/>
              </a:spcAft>
              <a:buSzPts val="1400"/>
              <a:buChar char="■"/>
              <a:defRPr/>
            </a:lvl9pPr>
          </a:lstStyle>
          <a:p/>
        </p:txBody>
      </p:sp>
      <p:sp>
        <p:nvSpPr>
          <p:cNvPr id="42" name="Google Shape;42;p8"/>
          <p:cNvSpPr txBox="1"/>
          <p:nvPr>
            <p:ph idx="10" type="dt"/>
          </p:nvPr>
        </p:nvSpPr>
        <p:spPr>
          <a:xfrm>
            <a:off x="457200" y="4767263"/>
            <a:ext cx="2133600" cy="2739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Char char="●"/>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9pPr>
          </a:lstStyle>
          <a:p/>
        </p:txBody>
      </p:sp>
      <p:sp>
        <p:nvSpPr>
          <p:cNvPr id="43" name="Google Shape;43;p8"/>
          <p:cNvSpPr txBox="1"/>
          <p:nvPr>
            <p:ph idx="11" type="ftr"/>
          </p:nvPr>
        </p:nvSpPr>
        <p:spPr>
          <a:xfrm>
            <a:off x="3124200" y="4767263"/>
            <a:ext cx="2895600" cy="273900"/>
          </a:xfrm>
          <a:prstGeom prst="rect">
            <a:avLst/>
          </a:prstGeom>
          <a:noFill/>
          <a:ln>
            <a:noFill/>
          </a:ln>
        </p:spPr>
        <p:txBody>
          <a:bodyPr anchorCtr="0" anchor="ctr" bIns="91425" lIns="91425" spcFirstLastPara="1" rIns="91425" wrap="square" tIns="91425">
            <a:noAutofit/>
          </a:bodyPr>
          <a:lstStyle>
            <a:lvl1pPr lvl="0" marR="0" rtl="0" algn="ctr">
              <a:lnSpc>
                <a:spcPct val="100000"/>
              </a:lnSpc>
              <a:spcBef>
                <a:spcPts val="0"/>
              </a:spcBef>
              <a:spcAft>
                <a:spcPts val="0"/>
              </a:spcAft>
              <a:buClr>
                <a:srgbClr val="000000"/>
              </a:buClr>
              <a:buSzPts val="1400"/>
              <a:buFont typeface="Arial"/>
              <a:buChar char="●"/>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Char char="■"/>
              <a:defRPr b="0" i="0" sz="1800" u="none" cap="none" strike="noStrike">
                <a:solidFill>
                  <a:schemeClr val="dk1"/>
                </a:solidFill>
                <a:latin typeface="Calibri"/>
                <a:ea typeface="Calibri"/>
                <a:cs typeface="Calibri"/>
                <a:sym typeface="Calibri"/>
              </a:defRPr>
            </a:lvl9pPr>
          </a:lstStyle>
          <a:p/>
        </p:txBody>
      </p:sp>
      <p:sp>
        <p:nvSpPr>
          <p:cNvPr id="44" name="Google Shape;44;p8"/>
          <p:cNvSpPr txBox="1"/>
          <p:nvPr>
            <p:ph idx="12" type="sldNum"/>
          </p:nvPr>
        </p:nvSpPr>
        <p:spPr>
          <a:xfrm>
            <a:off x="6553200" y="4767255"/>
            <a:ext cx="23451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45" name="Google Shape;45;p8"/>
          <p:cNvSpPr txBox="1"/>
          <p:nvPr>
            <p:ph idx="1" type="body"/>
          </p:nvPr>
        </p:nvSpPr>
        <p:spPr>
          <a:xfrm>
            <a:off x="457200" y="971550"/>
            <a:ext cx="2667000" cy="3657600"/>
          </a:xfrm>
          <a:prstGeom prst="rect">
            <a:avLst/>
          </a:prstGeom>
          <a:noFill/>
          <a:ln>
            <a:noFill/>
          </a:ln>
        </p:spPr>
        <p:txBody>
          <a:bodyPr anchorCtr="0" anchor="t" bIns="91425" lIns="91425" spcFirstLastPara="1" rIns="91425" wrap="square" tIns="91425">
            <a:noAutofit/>
          </a:bodyPr>
          <a:lstStyle>
            <a:lvl1pPr indent="-317500" lvl="0" marL="457200" algn="l">
              <a:lnSpc>
                <a:spcPct val="100000"/>
              </a:lnSpc>
              <a:spcBef>
                <a:spcPts val="480"/>
              </a:spcBef>
              <a:spcAft>
                <a:spcPts val="0"/>
              </a:spcAft>
              <a:buSzPts val="1400"/>
              <a:buChar char="●"/>
              <a:defRPr sz="1400"/>
            </a:lvl1pPr>
            <a:lvl2pPr indent="-342900" lvl="1" marL="914400" algn="l">
              <a:lnSpc>
                <a:spcPct val="100000"/>
              </a:lnSpc>
              <a:spcBef>
                <a:spcPts val="400"/>
              </a:spcBef>
              <a:spcAft>
                <a:spcPts val="0"/>
              </a:spcAft>
              <a:buSzPts val="1800"/>
              <a:buChar char="○"/>
              <a:defRPr sz="1200"/>
            </a:lvl2pPr>
            <a:lvl3pPr indent="-330200" lvl="2" marL="1371600" algn="l">
              <a:lnSpc>
                <a:spcPct val="100000"/>
              </a:lnSpc>
              <a:spcBef>
                <a:spcPts val="360"/>
              </a:spcBef>
              <a:spcAft>
                <a:spcPts val="0"/>
              </a:spcAft>
              <a:buSzPts val="1600"/>
              <a:buChar char="■"/>
              <a:defRPr sz="1100"/>
            </a:lvl3pPr>
            <a:lvl4pPr indent="-317500" lvl="3" marL="1828800" algn="l">
              <a:lnSpc>
                <a:spcPct val="100000"/>
              </a:lnSpc>
              <a:spcBef>
                <a:spcPts val="320"/>
              </a:spcBef>
              <a:spcAft>
                <a:spcPts val="0"/>
              </a:spcAft>
              <a:buSzPts val="1400"/>
              <a:buChar char="●"/>
              <a:defRPr sz="1100"/>
            </a:lvl4pPr>
            <a:lvl5pPr indent="-304800" lvl="4" marL="2286000" algn="l">
              <a:lnSpc>
                <a:spcPct val="100000"/>
              </a:lnSpc>
              <a:spcBef>
                <a:spcPts val="320"/>
              </a:spcBef>
              <a:spcAft>
                <a:spcPts val="0"/>
              </a:spcAft>
              <a:buSzPts val="1200"/>
              <a:buChar char="○"/>
              <a:defRPr sz="1100"/>
            </a:lvl5pPr>
            <a:lvl6pPr indent="-285750" lvl="5" marL="2743200" algn="l">
              <a:lnSpc>
                <a:spcPct val="100000"/>
              </a:lnSpc>
              <a:spcBef>
                <a:spcPts val="400"/>
              </a:spcBef>
              <a:spcAft>
                <a:spcPts val="0"/>
              </a:spcAft>
              <a:buSzPts val="900"/>
              <a:buChar char="■"/>
              <a:defRPr sz="900">
                <a:solidFill>
                  <a:schemeClr val="dk1"/>
                </a:solidFill>
              </a:defRPr>
            </a:lvl6pPr>
            <a:lvl7pPr indent="-285750" lvl="6" marL="3200400" algn="l">
              <a:lnSpc>
                <a:spcPct val="100000"/>
              </a:lnSpc>
              <a:spcBef>
                <a:spcPts val="400"/>
              </a:spcBef>
              <a:spcAft>
                <a:spcPts val="0"/>
              </a:spcAft>
              <a:buSzPts val="900"/>
              <a:buChar char="●"/>
              <a:defRPr sz="900">
                <a:solidFill>
                  <a:schemeClr val="dk1"/>
                </a:solidFill>
              </a:defRPr>
            </a:lvl7pPr>
            <a:lvl8pPr indent="-285750" lvl="7" marL="3657600" algn="l">
              <a:lnSpc>
                <a:spcPct val="100000"/>
              </a:lnSpc>
              <a:spcBef>
                <a:spcPts val="400"/>
              </a:spcBef>
              <a:spcAft>
                <a:spcPts val="0"/>
              </a:spcAft>
              <a:buSzPts val="900"/>
              <a:buChar char="○"/>
              <a:defRPr sz="900">
                <a:solidFill>
                  <a:schemeClr val="dk1"/>
                </a:solidFill>
              </a:defRPr>
            </a:lvl8pPr>
            <a:lvl9pPr indent="-285750" lvl="8" marL="4114800" algn="l">
              <a:lnSpc>
                <a:spcPct val="100000"/>
              </a:lnSpc>
              <a:spcBef>
                <a:spcPts val="400"/>
              </a:spcBef>
              <a:spcAft>
                <a:spcPts val="0"/>
              </a:spcAft>
              <a:buSzPts val="900"/>
              <a:buChar char="■"/>
              <a:defRPr sz="900">
                <a:solidFill>
                  <a:schemeClr val="dk1"/>
                </a:solidFill>
              </a:defRPr>
            </a:lvl9pPr>
          </a:lstStyle>
          <a:p/>
        </p:txBody>
      </p:sp>
      <p:sp>
        <p:nvSpPr>
          <p:cNvPr id="46" name="Google Shape;46;p8"/>
          <p:cNvSpPr txBox="1"/>
          <p:nvPr>
            <p:ph idx="2" type="body"/>
          </p:nvPr>
        </p:nvSpPr>
        <p:spPr>
          <a:xfrm>
            <a:off x="3238500" y="971550"/>
            <a:ext cx="2667000" cy="3657600"/>
          </a:xfrm>
          <a:prstGeom prst="rect">
            <a:avLst/>
          </a:prstGeom>
          <a:noFill/>
          <a:ln>
            <a:noFill/>
          </a:ln>
        </p:spPr>
        <p:txBody>
          <a:bodyPr anchorCtr="0" anchor="t" bIns="91425" lIns="91425" spcFirstLastPara="1" rIns="91425" wrap="square" tIns="91425">
            <a:noAutofit/>
          </a:bodyPr>
          <a:lstStyle>
            <a:lvl1pPr indent="-317500" lvl="0" marL="457200" algn="l">
              <a:lnSpc>
                <a:spcPct val="100000"/>
              </a:lnSpc>
              <a:spcBef>
                <a:spcPts val="480"/>
              </a:spcBef>
              <a:spcAft>
                <a:spcPts val="0"/>
              </a:spcAft>
              <a:buSzPts val="1400"/>
              <a:buChar char="●"/>
              <a:defRPr sz="1400"/>
            </a:lvl1pPr>
            <a:lvl2pPr indent="-342900" lvl="1" marL="914400" algn="l">
              <a:lnSpc>
                <a:spcPct val="100000"/>
              </a:lnSpc>
              <a:spcBef>
                <a:spcPts val="400"/>
              </a:spcBef>
              <a:spcAft>
                <a:spcPts val="0"/>
              </a:spcAft>
              <a:buSzPts val="1800"/>
              <a:buChar char="○"/>
              <a:defRPr sz="1200"/>
            </a:lvl2pPr>
            <a:lvl3pPr indent="-330200" lvl="2" marL="1371600" algn="l">
              <a:lnSpc>
                <a:spcPct val="100000"/>
              </a:lnSpc>
              <a:spcBef>
                <a:spcPts val="360"/>
              </a:spcBef>
              <a:spcAft>
                <a:spcPts val="0"/>
              </a:spcAft>
              <a:buSzPts val="1600"/>
              <a:buChar char="■"/>
              <a:defRPr sz="1100"/>
            </a:lvl3pPr>
            <a:lvl4pPr indent="-317500" lvl="3" marL="1828800" algn="l">
              <a:lnSpc>
                <a:spcPct val="100000"/>
              </a:lnSpc>
              <a:spcBef>
                <a:spcPts val="320"/>
              </a:spcBef>
              <a:spcAft>
                <a:spcPts val="0"/>
              </a:spcAft>
              <a:buSzPts val="1400"/>
              <a:buChar char="●"/>
              <a:defRPr sz="1100"/>
            </a:lvl4pPr>
            <a:lvl5pPr indent="-304800" lvl="4" marL="2286000" algn="l">
              <a:lnSpc>
                <a:spcPct val="100000"/>
              </a:lnSpc>
              <a:spcBef>
                <a:spcPts val="320"/>
              </a:spcBef>
              <a:spcAft>
                <a:spcPts val="0"/>
              </a:spcAft>
              <a:buSzPts val="1200"/>
              <a:buChar char="○"/>
              <a:defRPr sz="1100"/>
            </a:lvl5pPr>
            <a:lvl6pPr indent="-285750" lvl="5" marL="2743200" algn="l">
              <a:lnSpc>
                <a:spcPct val="100000"/>
              </a:lnSpc>
              <a:spcBef>
                <a:spcPts val="400"/>
              </a:spcBef>
              <a:spcAft>
                <a:spcPts val="0"/>
              </a:spcAft>
              <a:buSzPts val="900"/>
              <a:buChar char="■"/>
              <a:defRPr sz="900">
                <a:solidFill>
                  <a:schemeClr val="dk1"/>
                </a:solidFill>
              </a:defRPr>
            </a:lvl6pPr>
            <a:lvl7pPr indent="-285750" lvl="6" marL="3200400" algn="l">
              <a:lnSpc>
                <a:spcPct val="100000"/>
              </a:lnSpc>
              <a:spcBef>
                <a:spcPts val="400"/>
              </a:spcBef>
              <a:spcAft>
                <a:spcPts val="0"/>
              </a:spcAft>
              <a:buSzPts val="900"/>
              <a:buChar char="●"/>
              <a:defRPr sz="900">
                <a:solidFill>
                  <a:schemeClr val="dk1"/>
                </a:solidFill>
              </a:defRPr>
            </a:lvl7pPr>
            <a:lvl8pPr indent="-285750" lvl="7" marL="3657600" algn="l">
              <a:lnSpc>
                <a:spcPct val="100000"/>
              </a:lnSpc>
              <a:spcBef>
                <a:spcPts val="400"/>
              </a:spcBef>
              <a:spcAft>
                <a:spcPts val="0"/>
              </a:spcAft>
              <a:buSzPts val="900"/>
              <a:buChar char="○"/>
              <a:defRPr sz="900">
                <a:solidFill>
                  <a:schemeClr val="dk1"/>
                </a:solidFill>
              </a:defRPr>
            </a:lvl8pPr>
            <a:lvl9pPr indent="-285750" lvl="8" marL="4114800" algn="l">
              <a:lnSpc>
                <a:spcPct val="100000"/>
              </a:lnSpc>
              <a:spcBef>
                <a:spcPts val="400"/>
              </a:spcBef>
              <a:spcAft>
                <a:spcPts val="0"/>
              </a:spcAft>
              <a:buSzPts val="900"/>
              <a:buChar char="■"/>
              <a:defRPr sz="900">
                <a:solidFill>
                  <a:schemeClr val="dk1"/>
                </a:solidFill>
              </a:defRPr>
            </a:lvl9pPr>
          </a:lstStyle>
          <a:p/>
        </p:txBody>
      </p:sp>
      <p:sp>
        <p:nvSpPr>
          <p:cNvPr id="47" name="Google Shape;47;p8"/>
          <p:cNvSpPr txBox="1"/>
          <p:nvPr>
            <p:ph idx="3" type="body"/>
          </p:nvPr>
        </p:nvSpPr>
        <p:spPr>
          <a:xfrm>
            <a:off x="6019800" y="971550"/>
            <a:ext cx="2667000" cy="3657600"/>
          </a:xfrm>
          <a:prstGeom prst="rect">
            <a:avLst/>
          </a:prstGeom>
          <a:noFill/>
          <a:ln>
            <a:noFill/>
          </a:ln>
        </p:spPr>
        <p:txBody>
          <a:bodyPr anchorCtr="0" anchor="t" bIns="91425" lIns="91425" spcFirstLastPara="1" rIns="91425" wrap="square" tIns="91425">
            <a:noAutofit/>
          </a:bodyPr>
          <a:lstStyle>
            <a:lvl1pPr indent="-317500" lvl="0" marL="457200" algn="l">
              <a:lnSpc>
                <a:spcPct val="100000"/>
              </a:lnSpc>
              <a:spcBef>
                <a:spcPts val="480"/>
              </a:spcBef>
              <a:spcAft>
                <a:spcPts val="0"/>
              </a:spcAft>
              <a:buSzPts val="1400"/>
              <a:buChar char="●"/>
              <a:defRPr sz="1400"/>
            </a:lvl1pPr>
            <a:lvl2pPr indent="-342900" lvl="1" marL="914400" algn="l">
              <a:lnSpc>
                <a:spcPct val="100000"/>
              </a:lnSpc>
              <a:spcBef>
                <a:spcPts val="400"/>
              </a:spcBef>
              <a:spcAft>
                <a:spcPts val="0"/>
              </a:spcAft>
              <a:buSzPts val="1800"/>
              <a:buChar char="○"/>
              <a:defRPr sz="1200"/>
            </a:lvl2pPr>
            <a:lvl3pPr indent="-330200" lvl="2" marL="1371600" algn="l">
              <a:lnSpc>
                <a:spcPct val="100000"/>
              </a:lnSpc>
              <a:spcBef>
                <a:spcPts val="360"/>
              </a:spcBef>
              <a:spcAft>
                <a:spcPts val="0"/>
              </a:spcAft>
              <a:buSzPts val="1600"/>
              <a:buChar char="■"/>
              <a:defRPr sz="1100"/>
            </a:lvl3pPr>
            <a:lvl4pPr indent="-317500" lvl="3" marL="1828800" algn="l">
              <a:lnSpc>
                <a:spcPct val="100000"/>
              </a:lnSpc>
              <a:spcBef>
                <a:spcPts val="320"/>
              </a:spcBef>
              <a:spcAft>
                <a:spcPts val="0"/>
              </a:spcAft>
              <a:buSzPts val="1400"/>
              <a:buChar char="●"/>
              <a:defRPr sz="1100"/>
            </a:lvl4pPr>
            <a:lvl5pPr indent="-304800" lvl="4" marL="2286000" algn="l">
              <a:lnSpc>
                <a:spcPct val="100000"/>
              </a:lnSpc>
              <a:spcBef>
                <a:spcPts val="320"/>
              </a:spcBef>
              <a:spcAft>
                <a:spcPts val="0"/>
              </a:spcAft>
              <a:buSzPts val="1200"/>
              <a:buChar char="○"/>
              <a:defRPr sz="1100"/>
            </a:lvl5pPr>
            <a:lvl6pPr indent="-285750" lvl="5" marL="2743200" algn="l">
              <a:lnSpc>
                <a:spcPct val="100000"/>
              </a:lnSpc>
              <a:spcBef>
                <a:spcPts val="400"/>
              </a:spcBef>
              <a:spcAft>
                <a:spcPts val="0"/>
              </a:spcAft>
              <a:buSzPts val="900"/>
              <a:buChar char="■"/>
              <a:defRPr sz="900">
                <a:solidFill>
                  <a:schemeClr val="dk1"/>
                </a:solidFill>
              </a:defRPr>
            </a:lvl6pPr>
            <a:lvl7pPr indent="-285750" lvl="6" marL="3200400" algn="l">
              <a:lnSpc>
                <a:spcPct val="100000"/>
              </a:lnSpc>
              <a:spcBef>
                <a:spcPts val="400"/>
              </a:spcBef>
              <a:spcAft>
                <a:spcPts val="0"/>
              </a:spcAft>
              <a:buSzPts val="900"/>
              <a:buChar char="●"/>
              <a:defRPr sz="900">
                <a:solidFill>
                  <a:schemeClr val="dk1"/>
                </a:solidFill>
              </a:defRPr>
            </a:lvl7pPr>
            <a:lvl8pPr indent="-285750" lvl="7" marL="3657600" algn="l">
              <a:lnSpc>
                <a:spcPct val="100000"/>
              </a:lnSpc>
              <a:spcBef>
                <a:spcPts val="400"/>
              </a:spcBef>
              <a:spcAft>
                <a:spcPts val="0"/>
              </a:spcAft>
              <a:buSzPts val="900"/>
              <a:buChar char="○"/>
              <a:defRPr sz="900">
                <a:solidFill>
                  <a:schemeClr val="dk1"/>
                </a:solidFill>
              </a:defRPr>
            </a:lvl8pPr>
            <a:lvl9pPr indent="-285750" lvl="8" marL="4114800" algn="l">
              <a:lnSpc>
                <a:spcPct val="100000"/>
              </a:lnSpc>
              <a:spcBef>
                <a:spcPts val="400"/>
              </a:spcBef>
              <a:spcAft>
                <a:spcPts val="0"/>
              </a:spcAft>
              <a:buSzPts val="900"/>
              <a:buChar char="■"/>
              <a:defRPr sz="900">
                <a:solidFill>
                  <a:schemeClr val="dk1"/>
                </a:solidFill>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Slide">
  <p:cSld name="1_Title Slide">
    <p:bg>
      <p:bgPr>
        <a:solidFill>
          <a:schemeClr val="dk2"/>
        </a:solidFill>
      </p:bgPr>
    </p:bg>
    <p:spTree>
      <p:nvGrpSpPr>
        <p:cNvPr id="48" name="Shape 48"/>
        <p:cNvGrpSpPr/>
        <p:nvPr/>
      </p:nvGrpSpPr>
      <p:grpSpPr>
        <a:xfrm>
          <a:off x="0" y="0"/>
          <a:ext cx="0" cy="0"/>
          <a:chOff x="0" y="0"/>
          <a:chExt cx="0" cy="0"/>
        </a:xfrm>
      </p:grpSpPr>
      <p:sp>
        <p:nvSpPr>
          <p:cNvPr id="49" name="Google Shape;49;p9"/>
          <p:cNvSpPr/>
          <p:nvPr/>
        </p:nvSpPr>
        <p:spPr>
          <a:xfrm>
            <a:off x="439200" y="3201000"/>
            <a:ext cx="8704800" cy="1942500"/>
          </a:xfrm>
          <a:prstGeom prst="rect">
            <a:avLst/>
          </a:pr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 name="Google Shape;50;p9"/>
          <p:cNvSpPr txBox="1"/>
          <p:nvPr>
            <p:ph idx="1" type="subTitle"/>
          </p:nvPr>
        </p:nvSpPr>
        <p:spPr>
          <a:xfrm>
            <a:off x="629625" y="3201007"/>
            <a:ext cx="7971300" cy="6096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480"/>
              </a:spcBef>
              <a:spcAft>
                <a:spcPts val="0"/>
              </a:spcAft>
              <a:buClr>
                <a:srgbClr val="538CD5"/>
              </a:buClr>
              <a:buSzPts val="3600"/>
              <a:buFont typeface="Cambria"/>
              <a:buNone/>
              <a:defRPr i="1" sz="3600" u="none" cap="none" strike="noStrike">
                <a:solidFill>
                  <a:srgbClr val="538CD5"/>
                </a:solidFill>
                <a:latin typeface="Cambria"/>
                <a:ea typeface="Cambria"/>
                <a:cs typeface="Cambria"/>
                <a:sym typeface="Cambria"/>
              </a:defRPr>
            </a:lvl1pPr>
            <a:lvl2pPr lvl="1" marR="0" algn="ctr">
              <a:lnSpc>
                <a:spcPct val="100000"/>
              </a:lnSpc>
              <a:spcBef>
                <a:spcPts val="400"/>
              </a:spcBef>
              <a:spcAft>
                <a:spcPts val="0"/>
              </a:spcAft>
              <a:buClr>
                <a:srgbClr val="888888"/>
              </a:buClr>
              <a:buSzPts val="3600"/>
              <a:buFont typeface="Calibri"/>
              <a:buNone/>
              <a:defRPr b="1" i="0" sz="3600" u="none" cap="none" strike="noStrike">
                <a:solidFill>
                  <a:srgbClr val="888888"/>
                </a:solidFill>
                <a:latin typeface="Calibri"/>
                <a:ea typeface="Calibri"/>
                <a:cs typeface="Calibri"/>
                <a:sym typeface="Calibri"/>
              </a:defRPr>
            </a:lvl2pPr>
            <a:lvl3pPr lvl="2" marR="0" algn="ctr">
              <a:lnSpc>
                <a:spcPct val="100000"/>
              </a:lnSpc>
              <a:spcBef>
                <a:spcPts val="360"/>
              </a:spcBef>
              <a:spcAft>
                <a:spcPts val="0"/>
              </a:spcAft>
              <a:buClr>
                <a:srgbClr val="888888"/>
              </a:buClr>
              <a:buSzPts val="3600"/>
              <a:buFont typeface="Calibri"/>
              <a:buNone/>
              <a:defRPr b="1" i="0" sz="3600" u="none" cap="none" strike="noStrike">
                <a:solidFill>
                  <a:srgbClr val="888888"/>
                </a:solidFill>
                <a:latin typeface="Calibri"/>
                <a:ea typeface="Calibri"/>
                <a:cs typeface="Calibri"/>
                <a:sym typeface="Calibri"/>
              </a:defRPr>
            </a:lvl3pPr>
            <a:lvl4pPr lvl="3" marR="0" algn="ctr">
              <a:lnSpc>
                <a:spcPct val="100000"/>
              </a:lnSpc>
              <a:spcBef>
                <a:spcPts val="320"/>
              </a:spcBef>
              <a:spcAft>
                <a:spcPts val="0"/>
              </a:spcAft>
              <a:buClr>
                <a:srgbClr val="888888"/>
              </a:buClr>
              <a:buSzPts val="3600"/>
              <a:buFont typeface="Calibri"/>
              <a:buNone/>
              <a:defRPr b="1" i="0" sz="3600" u="none" cap="none" strike="noStrike">
                <a:solidFill>
                  <a:srgbClr val="888888"/>
                </a:solidFill>
                <a:latin typeface="Calibri"/>
                <a:ea typeface="Calibri"/>
                <a:cs typeface="Calibri"/>
                <a:sym typeface="Calibri"/>
              </a:defRPr>
            </a:lvl4pPr>
            <a:lvl5pPr lvl="4" marR="0" algn="ctr">
              <a:lnSpc>
                <a:spcPct val="100000"/>
              </a:lnSpc>
              <a:spcBef>
                <a:spcPts val="320"/>
              </a:spcBef>
              <a:spcAft>
                <a:spcPts val="0"/>
              </a:spcAft>
              <a:buClr>
                <a:srgbClr val="888888"/>
              </a:buClr>
              <a:buSzPts val="3600"/>
              <a:buFont typeface="Calibri"/>
              <a:buNone/>
              <a:defRPr b="1" i="0" sz="3600" u="none" cap="none" strike="noStrike">
                <a:solidFill>
                  <a:srgbClr val="888888"/>
                </a:solidFill>
                <a:latin typeface="Calibri"/>
                <a:ea typeface="Calibri"/>
                <a:cs typeface="Calibri"/>
                <a:sym typeface="Calibri"/>
              </a:defRPr>
            </a:lvl5pPr>
            <a:lvl6pPr lvl="5" marR="0" algn="ctr">
              <a:lnSpc>
                <a:spcPct val="100000"/>
              </a:lnSpc>
              <a:spcBef>
                <a:spcPts val="400"/>
              </a:spcBef>
              <a:spcAft>
                <a:spcPts val="0"/>
              </a:spcAft>
              <a:buClr>
                <a:srgbClr val="888888"/>
              </a:buClr>
              <a:buSzPts val="3600"/>
              <a:buFont typeface="Calibri"/>
              <a:buNone/>
              <a:defRPr b="1" i="0" sz="3600" u="none" cap="none" strike="noStrike">
                <a:solidFill>
                  <a:srgbClr val="888888"/>
                </a:solidFill>
                <a:latin typeface="Calibri"/>
                <a:ea typeface="Calibri"/>
                <a:cs typeface="Calibri"/>
                <a:sym typeface="Calibri"/>
              </a:defRPr>
            </a:lvl6pPr>
            <a:lvl7pPr lvl="6" marR="0" algn="ctr">
              <a:lnSpc>
                <a:spcPct val="100000"/>
              </a:lnSpc>
              <a:spcBef>
                <a:spcPts val="400"/>
              </a:spcBef>
              <a:spcAft>
                <a:spcPts val="0"/>
              </a:spcAft>
              <a:buClr>
                <a:srgbClr val="888888"/>
              </a:buClr>
              <a:buSzPts val="3600"/>
              <a:buFont typeface="Calibri"/>
              <a:buNone/>
              <a:defRPr b="1" i="0" sz="3600" u="none" cap="none" strike="noStrike">
                <a:solidFill>
                  <a:srgbClr val="888888"/>
                </a:solidFill>
                <a:latin typeface="Calibri"/>
                <a:ea typeface="Calibri"/>
                <a:cs typeface="Calibri"/>
                <a:sym typeface="Calibri"/>
              </a:defRPr>
            </a:lvl7pPr>
            <a:lvl8pPr lvl="7" marR="0" algn="ctr">
              <a:lnSpc>
                <a:spcPct val="100000"/>
              </a:lnSpc>
              <a:spcBef>
                <a:spcPts val="400"/>
              </a:spcBef>
              <a:spcAft>
                <a:spcPts val="0"/>
              </a:spcAft>
              <a:buClr>
                <a:srgbClr val="888888"/>
              </a:buClr>
              <a:buSzPts val="3600"/>
              <a:buFont typeface="Calibri"/>
              <a:buNone/>
              <a:defRPr b="1" i="0" sz="3600" u="none" cap="none" strike="noStrike">
                <a:solidFill>
                  <a:srgbClr val="888888"/>
                </a:solidFill>
                <a:latin typeface="Calibri"/>
                <a:ea typeface="Calibri"/>
                <a:cs typeface="Calibri"/>
                <a:sym typeface="Calibri"/>
              </a:defRPr>
            </a:lvl8pPr>
            <a:lvl9pPr lvl="8" marR="0" algn="ctr">
              <a:lnSpc>
                <a:spcPct val="100000"/>
              </a:lnSpc>
              <a:spcBef>
                <a:spcPts val="400"/>
              </a:spcBef>
              <a:spcAft>
                <a:spcPts val="0"/>
              </a:spcAft>
              <a:buClr>
                <a:srgbClr val="888888"/>
              </a:buClr>
              <a:buSzPts val="3600"/>
              <a:buFont typeface="Calibri"/>
              <a:buNone/>
              <a:defRPr b="1" i="0" sz="3600" u="none" cap="none" strike="noStrike">
                <a:solidFill>
                  <a:srgbClr val="888888"/>
                </a:solidFill>
                <a:latin typeface="Calibri"/>
                <a:ea typeface="Calibri"/>
                <a:cs typeface="Calibri"/>
                <a:sym typeface="Calibri"/>
              </a:defRPr>
            </a:lvl9pPr>
          </a:lstStyle>
          <a:p/>
        </p:txBody>
      </p:sp>
      <p:sp>
        <p:nvSpPr>
          <p:cNvPr id="51" name="Google Shape;51;p9"/>
          <p:cNvSpPr txBox="1"/>
          <p:nvPr>
            <p:ph type="title"/>
          </p:nvPr>
        </p:nvSpPr>
        <p:spPr>
          <a:xfrm>
            <a:off x="629625" y="2449800"/>
            <a:ext cx="7219200" cy="7512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3600"/>
              <a:buNone/>
              <a:defRPr>
                <a:solidFill>
                  <a:srgbClr val="FFFFFF"/>
                </a:solidFill>
              </a:defRPr>
            </a:lvl1pPr>
            <a:lvl2pPr lvl="1" algn="l">
              <a:lnSpc>
                <a:spcPct val="100000"/>
              </a:lnSpc>
              <a:spcBef>
                <a:spcPts val="0"/>
              </a:spcBef>
              <a:spcAft>
                <a:spcPts val="0"/>
              </a:spcAft>
              <a:buSzPts val="1400"/>
              <a:buNone/>
              <a:defRPr>
                <a:solidFill>
                  <a:srgbClr val="FFFFFF"/>
                </a:solidFill>
                <a:latin typeface="Open Sans"/>
                <a:ea typeface="Open Sans"/>
                <a:cs typeface="Open Sans"/>
                <a:sym typeface="Open Sans"/>
              </a:defRPr>
            </a:lvl2pPr>
            <a:lvl3pPr lvl="2" algn="l">
              <a:lnSpc>
                <a:spcPct val="100000"/>
              </a:lnSpc>
              <a:spcBef>
                <a:spcPts val="0"/>
              </a:spcBef>
              <a:spcAft>
                <a:spcPts val="0"/>
              </a:spcAft>
              <a:buSzPts val="1400"/>
              <a:buNone/>
              <a:defRPr>
                <a:solidFill>
                  <a:srgbClr val="FFFFFF"/>
                </a:solidFill>
                <a:latin typeface="Open Sans"/>
                <a:ea typeface="Open Sans"/>
                <a:cs typeface="Open Sans"/>
                <a:sym typeface="Open Sans"/>
              </a:defRPr>
            </a:lvl3pPr>
            <a:lvl4pPr lvl="3" algn="l">
              <a:lnSpc>
                <a:spcPct val="100000"/>
              </a:lnSpc>
              <a:spcBef>
                <a:spcPts val="0"/>
              </a:spcBef>
              <a:spcAft>
                <a:spcPts val="0"/>
              </a:spcAft>
              <a:buSzPts val="1400"/>
              <a:buNone/>
              <a:defRPr>
                <a:solidFill>
                  <a:srgbClr val="FFFFFF"/>
                </a:solidFill>
                <a:latin typeface="Open Sans"/>
                <a:ea typeface="Open Sans"/>
                <a:cs typeface="Open Sans"/>
                <a:sym typeface="Open Sans"/>
              </a:defRPr>
            </a:lvl4pPr>
            <a:lvl5pPr lvl="4" algn="l">
              <a:lnSpc>
                <a:spcPct val="100000"/>
              </a:lnSpc>
              <a:spcBef>
                <a:spcPts val="0"/>
              </a:spcBef>
              <a:spcAft>
                <a:spcPts val="0"/>
              </a:spcAft>
              <a:buSzPts val="1400"/>
              <a:buNone/>
              <a:defRPr>
                <a:solidFill>
                  <a:srgbClr val="FFFFFF"/>
                </a:solidFill>
                <a:latin typeface="Open Sans"/>
                <a:ea typeface="Open Sans"/>
                <a:cs typeface="Open Sans"/>
                <a:sym typeface="Open Sans"/>
              </a:defRPr>
            </a:lvl5pPr>
            <a:lvl6pPr lvl="5" algn="l">
              <a:lnSpc>
                <a:spcPct val="100000"/>
              </a:lnSpc>
              <a:spcBef>
                <a:spcPts val="0"/>
              </a:spcBef>
              <a:spcAft>
                <a:spcPts val="0"/>
              </a:spcAft>
              <a:buSzPts val="1400"/>
              <a:buNone/>
              <a:defRPr>
                <a:solidFill>
                  <a:srgbClr val="FFFFFF"/>
                </a:solidFill>
                <a:latin typeface="Open Sans"/>
                <a:ea typeface="Open Sans"/>
                <a:cs typeface="Open Sans"/>
                <a:sym typeface="Open Sans"/>
              </a:defRPr>
            </a:lvl6pPr>
            <a:lvl7pPr lvl="6" algn="l">
              <a:lnSpc>
                <a:spcPct val="100000"/>
              </a:lnSpc>
              <a:spcBef>
                <a:spcPts val="0"/>
              </a:spcBef>
              <a:spcAft>
                <a:spcPts val="0"/>
              </a:spcAft>
              <a:buSzPts val="1400"/>
              <a:buNone/>
              <a:defRPr>
                <a:solidFill>
                  <a:srgbClr val="FFFFFF"/>
                </a:solidFill>
                <a:latin typeface="Open Sans"/>
                <a:ea typeface="Open Sans"/>
                <a:cs typeface="Open Sans"/>
                <a:sym typeface="Open Sans"/>
              </a:defRPr>
            </a:lvl7pPr>
            <a:lvl8pPr lvl="7" algn="l">
              <a:lnSpc>
                <a:spcPct val="100000"/>
              </a:lnSpc>
              <a:spcBef>
                <a:spcPts val="0"/>
              </a:spcBef>
              <a:spcAft>
                <a:spcPts val="0"/>
              </a:spcAft>
              <a:buSzPts val="1400"/>
              <a:buNone/>
              <a:defRPr>
                <a:solidFill>
                  <a:srgbClr val="FFFFFF"/>
                </a:solidFill>
                <a:latin typeface="Open Sans"/>
                <a:ea typeface="Open Sans"/>
                <a:cs typeface="Open Sans"/>
                <a:sym typeface="Open Sans"/>
              </a:defRPr>
            </a:lvl8pPr>
            <a:lvl9pPr lvl="8" algn="l">
              <a:lnSpc>
                <a:spcPct val="100000"/>
              </a:lnSpc>
              <a:spcBef>
                <a:spcPts val="0"/>
              </a:spcBef>
              <a:spcAft>
                <a:spcPts val="0"/>
              </a:spcAft>
              <a:buSzPts val="1400"/>
              <a:buNone/>
              <a:defRPr>
                <a:solidFill>
                  <a:srgbClr val="FFFFFF"/>
                </a:solidFill>
                <a:latin typeface="Open Sans"/>
                <a:ea typeface="Open Sans"/>
                <a:cs typeface="Open Sans"/>
                <a:sym typeface="Open Sans"/>
              </a:defRPr>
            </a:lvl9pPr>
          </a:lstStyle>
          <a:p/>
        </p:txBody>
      </p:sp>
      <p:sp>
        <p:nvSpPr>
          <p:cNvPr id="52" name="Google Shape;52;p9"/>
          <p:cNvSpPr txBox="1"/>
          <p:nvPr>
            <p:ph idx="12" type="sldNum"/>
          </p:nvPr>
        </p:nvSpPr>
        <p:spPr>
          <a:xfrm>
            <a:off x="8556784" y="4749851"/>
            <a:ext cx="548700" cy="3936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slidemodel2">
  <p:cSld name="1_slidemodel2">
    <p:bg>
      <p:bgPr>
        <a:gradFill>
          <a:gsLst>
            <a:gs pos="0">
              <a:srgbClr val="8C8C8C"/>
            </a:gs>
            <a:gs pos="100000">
              <a:srgbClr val="404040"/>
            </a:gs>
          </a:gsLst>
          <a:path path="circle">
            <a:fillToRect b="50%" l="50%" r="50%" t="50%"/>
          </a:path>
          <a:tileRect/>
        </a:gradFill>
      </p:bgPr>
    </p:bg>
    <p:spTree>
      <p:nvGrpSpPr>
        <p:cNvPr id="53" name="Shape 53"/>
        <p:cNvGrpSpPr/>
        <p:nvPr/>
      </p:nvGrpSpPr>
      <p:grpSpPr>
        <a:xfrm>
          <a:off x="0" y="0"/>
          <a:ext cx="0" cy="0"/>
          <a:chOff x="0" y="0"/>
          <a:chExt cx="0" cy="0"/>
        </a:xfrm>
      </p:grpSpPr>
      <p:sp>
        <p:nvSpPr>
          <p:cNvPr id="54" name="Google Shape;54;p10"/>
          <p:cNvSpPr txBox="1"/>
          <p:nvPr>
            <p:ph type="title"/>
          </p:nvPr>
        </p:nvSpPr>
        <p:spPr>
          <a:xfrm>
            <a:off x="2414004" y="2152975"/>
            <a:ext cx="4449300" cy="5334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b="0" sz="2700">
                <a:solidFill>
                  <a:schemeClr val="lt1"/>
                </a:solidFill>
                <a:latin typeface="Calibri"/>
                <a:ea typeface="Calibri"/>
                <a:cs typeface="Calibri"/>
                <a:sym typeface="Calibri"/>
              </a:defRPr>
            </a:lvl1pPr>
            <a:lvl2pPr lvl="1" algn="l">
              <a:lnSpc>
                <a:spcPct val="100000"/>
              </a:lnSpc>
              <a:spcBef>
                <a:spcPts val="0"/>
              </a:spcBef>
              <a:spcAft>
                <a:spcPts val="0"/>
              </a:spcAft>
              <a:buSzPts val="1400"/>
              <a:buChar char="○"/>
              <a:defRPr/>
            </a:lvl2pPr>
            <a:lvl3pPr lvl="2" algn="l">
              <a:lnSpc>
                <a:spcPct val="100000"/>
              </a:lnSpc>
              <a:spcBef>
                <a:spcPts val="0"/>
              </a:spcBef>
              <a:spcAft>
                <a:spcPts val="0"/>
              </a:spcAft>
              <a:buSzPts val="1400"/>
              <a:buChar char="■"/>
              <a:defRPr/>
            </a:lvl3pPr>
            <a:lvl4pPr lvl="3" algn="l">
              <a:lnSpc>
                <a:spcPct val="100000"/>
              </a:lnSpc>
              <a:spcBef>
                <a:spcPts val="0"/>
              </a:spcBef>
              <a:spcAft>
                <a:spcPts val="0"/>
              </a:spcAft>
              <a:buSzPts val="1400"/>
              <a:buChar char="●"/>
              <a:defRPr/>
            </a:lvl4pPr>
            <a:lvl5pPr lvl="4" algn="l">
              <a:lnSpc>
                <a:spcPct val="100000"/>
              </a:lnSpc>
              <a:spcBef>
                <a:spcPts val="0"/>
              </a:spcBef>
              <a:spcAft>
                <a:spcPts val="0"/>
              </a:spcAft>
              <a:buSzPts val="1400"/>
              <a:buChar char="○"/>
              <a:defRPr/>
            </a:lvl5pPr>
            <a:lvl6pPr lvl="5" algn="l">
              <a:lnSpc>
                <a:spcPct val="100000"/>
              </a:lnSpc>
              <a:spcBef>
                <a:spcPts val="0"/>
              </a:spcBef>
              <a:spcAft>
                <a:spcPts val="0"/>
              </a:spcAft>
              <a:buSzPts val="1400"/>
              <a:buChar char="■"/>
              <a:defRPr/>
            </a:lvl6pPr>
            <a:lvl7pPr lvl="6" algn="l">
              <a:lnSpc>
                <a:spcPct val="100000"/>
              </a:lnSpc>
              <a:spcBef>
                <a:spcPts val="0"/>
              </a:spcBef>
              <a:spcAft>
                <a:spcPts val="0"/>
              </a:spcAft>
              <a:buSzPts val="1400"/>
              <a:buChar char="●"/>
              <a:defRPr/>
            </a:lvl7pPr>
            <a:lvl8pPr lvl="7" algn="l">
              <a:lnSpc>
                <a:spcPct val="100000"/>
              </a:lnSpc>
              <a:spcBef>
                <a:spcPts val="0"/>
              </a:spcBef>
              <a:spcAft>
                <a:spcPts val="0"/>
              </a:spcAft>
              <a:buSzPts val="1400"/>
              <a:buChar char="○"/>
              <a:defRPr/>
            </a:lvl8pPr>
            <a:lvl9pPr lvl="8" algn="l">
              <a:lnSpc>
                <a:spcPct val="100000"/>
              </a:lnSpc>
              <a:spcBef>
                <a:spcPts val="0"/>
              </a:spcBef>
              <a:spcAft>
                <a:spcPts val="0"/>
              </a:spcAft>
              <a:buSzPts val="1400"/>
              <a:buChar char="■"/>
              <a:defRPr/>
            </a:lvl9pPr>
          </a:lstStyle>
          <a:p/>
        </p:txBody>
      </p:sp>
      <p:sp>
        <p:nvSpPr>
          <p:cNvPr id="55" name="Google Shape;55;p10"/>
          <p:cNvSpPr txBox="1"/>
          <p:nvPr>
            <p:ph idx="12" type="sldNum"/>
          </p:nvPr>
        </p:nvSpPr>
        <p:spPr>
          <a:xfrm>
            <a:off x="8556784" y="4749851"/>
            <a:ext cx="548700" cy="3936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rgbClr val="3D85C6"/>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1.png"/><Relationship Id="rId2" Type="http://schemas.openxmlformats.org/officeDocument/2006/relationships/image" Target="../media/image3.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5" Type="http://schemas.openxmlformats.org/officeDocument/2006/relationships/slideLayout" Target="../slideLayouts/slideLayout13.xml"/><Relationship Id="rId14" Type="http://schemas.openxmlformats.org/officeDocument/2006/relationships/slideLayout" Target="../slideLayouts/slideLayout12.xml"/><Relationship Id="rId17" Type="http://schemas.openxmlformats.org/officeDocument/2006/relationships/slideLayout" Target="../slideLayouts/slideLayout15.xml"/><Relationship Id="rId16" Type="http://schemas.openxmlformats.org/officeDocument/2006/relationships/slideLayout" Target="../slideLayouts/slideLayout14.xml"/><Relationship Id="rId5" Type="http://schemas.openxmlformats.org/officeDocument/2006/relationships/slideLayout" Target="../slideLayouts/slideLayout3.xml"/><Relationship Id="rId19" Type="http://schemas.openxmlformats.org/officeDocument/2006/relationships/theme" Target="../theme/theme2.xml"/><Relationship Id="rId6" Type="http://schemas.openxmlformats.org/officeDocument/2006/relationships/slideLayout" Target="../slideLayouts/slideLayout4.xml"/><Relationship Id="rId18" Type="http://schemas.openxmlformats.org/officeDocument/2006/relationships/slideLayout" Target="../slideLayouts/slideLayout16.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655025" y="201318"/>
            <a:ext cx="7193700" cy="6096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chemeClr val="dk2"/>
              </a:buClr>
              <a:buSzPts val="3600"/>
              <a:buFont typeface="Cambria"/>
              <a:buNone/>
              <a:defRPr b="1" i="0" sz="3600" u="none" cap="none" strike="noStrike">
                <a:solidFill>
                  <a:schemeClr val="dk2"/>
                </a:solidFill>
                <a:latin typeface="Cambria"/>
                <a:ea typeface="Cambria"/>
                <a:cs typeface="Cambria"/>
                <a:sym typeface="Cambria"/>
              </a:defRPr>
            </a:lvl1pPr>
            <a:lvl2pPr lvl="1" marR="0" rtl="0" algn="l">
              <a:lnSpc>
                <a:spcPct val="100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lvl="2" marR="0" rtl="0" algn="l">
              <a:lnSpc>
                <a:spcPct val="100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lvl="3" marR="0" rtl="0" algn="l">
              <a:lnSpc>
                <a:spcPct val="100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lvl="4" marR="0" rtl="0" algn="l">
              <a:lnSpc>
                <a:spcPct val="100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lvl="5" marR="0" rtl="0" algn="l">
              <a:lnSpc>
                <a:spcPct val="100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lvl="6" marR="0" rtl="0" algn="l">
              <a:lnSpc>
                <a:spcPct val="100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lvl="7" marR="0" rtl="0" algn="l">
              <a:lnSpc>
                <a:spcPct val="100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lvl="8" marR="0" rtl="0" algn="l">
              <a:lnSpc>
                <a:spcPct val="100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7" name="Google Shape;7;p1"/>
          <p:cNvSpPr txBox="1"/>
          <p:nvPr>
            <p:ph idx="1" type="body"/>
          </p:nvPr>
        </p:nvSpPr>
        <p:spPr>
          <a:xfrm>
            <a:off x="757500" y="870806"/>
            <a:ext cx="7929300" cy="3723900"/>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480"/>
              </a:spcBef>
              <a:spcAft>
                <a:spcPts val="0"/>
              </a:spcAft>
              <a:buClr>
                <a:schemeClr val="dk2"/>
              </a:buClr>
              <a:buSzPts val="1400"/>
              <a:buFont typeface="Open Sans"/>
              <a:buChar char="●"/>
              <a:defRPr b="0" i="0" sz="2400" u="none" cap="none" strike="noStrike">
                <a:solidFill>
                  <a:schemeClr val="dk2"/>
                </a:solidFill>
                <a:latin typeface="Open Sans"/>
                <a:ea typeface="Open Sans"/>
                <a:cs typeface="Open Sans"/>
                <a:sym typeface="Open Sans"/>
              </a:defRPr>
            </a:lvl1pPr>
            <a:lvl2pPr indent="-342900" lvl="1" marL="914400" marR="0" rtl="0" algn="l">
              <a:lnSpc>
                <a:spcPct val="100000"/>
              </a:lnSpc>
              <a:spcBef>
                <a:spcPts val="400"/>
              </a:spcBef>
              <a:spcAft>
                <a:spcPts val="0"/>
              </a:spcAft>
              <a:buClr>
                <a:srgbClr val="0070C0"/>
              </a:buClr>
              <a:buSzPts val="1800"/>
              <a:buFont typeface="Open Sans"/>
              <a:buChar char="○"/>
              <a:defRPr b="0" i="0" sz="1800" u="none" cap="none" strike="noStrike">
                <a:solidFill>
                  <a:srgbClr val="0070C0"/>
                </a:solidFill>
                <a:latin typeface="Open Sans"/>
                <a:ea typeface="Open Sans"/>
                <a:cs typeface="Open Sans"/>
                <a:sym typeface="Open Sans"/>
              </a:defRPr>
            </a:lvl2pPr>
            <a:lvl3pPr indent="-330200" lvl="2" marL="1371600" marR="0" rtl="0" algn="l">
              <a:lnSpc>
                <a:spcPct val="100000"/>
              </a:lnSpc>
              <a:spcBef>
                <a:spcPts val="360"/>
              </a:spcBef>
              <a:spcAft>
                <a:spcPts val="0"/>
              </a:spcAft>
              <a:buClr>
                <a:schemeClr val="dk2"/>
              </a:buClr>
              <a:buSzPts val="1600"/>
              <a:buFont typeface="Open Sans"/>
              <a:buChar char="■"/>
              <a:defRPr b="0" i="0" sz="1600" u="none" cap="none" strike="noStrike">
                <a:solidFill>
                  <a:schemeClr val="dk2"/>
                </a:solidFill>
                <a:latin typeface="Open Sans"/>
                <a:ea typeface="Open Sans"/>
                <a:cs typeface="Open Sans"/>
                <a:sym typeface="Open Sans"/>
              </a:defRPr>
            </a:lvl3pPr>
            <a:lvl4pPr indent="-317500" lvl="3" marL="1828800" marR="0" rtl="0" algn="l">
              <a:lnSpc>
                <a:spcPct val="100000"/>
              </a:lnSpc>
              <a:spcBef>
                <a:spcPts val="320"/>
              </a:spcBef>
              <a:spcAft>
                <a:spcPts val="0"/>
              </a:spcAft>
              <a:buClr>
                <a:schemeClr val="dk1"/>
              </a:buClr>
              <a:buSzPts val="1400"/>
              <a:buFont typeface="Open Sans"/>
              <a:buChar char="●"/>
              <a:defRPr b="0" i="0" sz="1400" u="none" cap="none" strike="noStrike">
                <a:solidFill>
                  <a:schemeClr val="dk1"/>
                </a:solidFill>
                <a:latin typeface="Open Sans"/>
                <a:ea typeface="Open Sans"/>
                <a:cs typeface="Open Sans"/>
                <a:sym typeface="Open Sans"/>
              </a:defRPr>
            </a:lvl4pPr>
            <a:lvl5pPr indent="-304800" lvl="4" marL="2286000" marR="0" rtl="0" algn="l">
              <a:lnSpc>
                <a:spcPct val="100000"/>
              </a:lnSpc>
              <a:spcBef>
                <a:spcPts val="320"/>
              </a:spcBef>
              <a:spcAft>
                <a:spcPts val="0"/>
              </a:spcAft>
              <a:buClr>
                <a:schemeClr val="dk1"/>
              </a:buClr>
              <a:buSzPts val="1200"/>
              <a:buFont typeface="Open Sans"/>
              <a:buChar char="○"/>
              <a:defRPr b="0" i="0" sz="1200" u="none" cap="none" strike="noStrike">
                <a:solidFill>
                  <a:schemeClr val="dk1"/>
                </a:solidFill>
                <a:latin typeface="Open Sans"/>
                <a:ea typeface="Open Sans"/>
                <a:cs typeface="Open Sans"/>
                <a:sym typeface="Open Sans"/>
              </a:defRPr>
            </a:lvl5pPr>
            <a:lvl6pPr indent="-292100" lvl="5" marL="2743200" marR="0" rtl="0" algn="l">
              <a:lnSpc>
                <a:spcPct val="100000"/>
              </a:lnSpc>
              <a:spcBef>
                <a:spcPts val="400"/>
              </a:spcBef>
              <a:spcAft>
                <a:spcPts val="0"/>
              </a:spcAft>
              <a:buClr>
                <a:schemeClr val="dk1"/>
              </a:buClr>
              <a:buSzPts val="1000"/>
              <a:buFont typeface="Open Sans"/>
              <a:buChar char="■"/>
              <a:defRPr b="0" i="0" sz="1000" u="none" cap="none" strike="noStrike">
                <a:solidFill>
                  <a:schemeClr val="dk1"/>
                </a:solidFill>
                <a:latin typeface="Open Sans"/>
                <a:ea typeface="Open Sans"/>
                <a:cs typeface="Open Sans"/>
                <a:sym typeface="Open Sans"/>
              </a:defRPr>
            </a:lvl6pPr>
            <a:lvl7pPr indent="-292100" lvl="6" marL="3200400" marR="0" rtl="0" algn="l">
              <a:lnSpc>
                <a:spcPct val="100000"/>
              </a:lnSpc>
              <a:spcBef>
                <a:spcPts val="400"/>
              </a:spcBef>
              <a:spcAft>
                <a:spcPts val="0"/>
              </a:spcAft>
              <a:buClr>
                <a:schemeClr val="dk1"/>
              </a:buClr>
              <a:buSzPts val="1000"/>
              <a:buFont typeface="Open Sans"/>
              <a:buChar char="●"/>
              <a:defRPr b="0" i="0" sz="1000" u="none" cap="none" strike="noStrike">
                <a:solidFill>
                  <a:schemeClr val="dk1"/>
                </a:solidFill>
                <a:latin typeface="Open Sans"/>
                <a:ea typeface="Open Sans"/>
                <a:cs typeface="Open Sans"/>
                <a:sym typeface="Open Sans"/>
              </a:defRPr>
            </a:lvl7pPr>
            <a:lvl8pPr indent="-285750" lvl="7" marL="3657600" marR="0" rtl="0" algn="l">
              <a:lnSpc>
                <a:spcPct val="100000"/>
              </a:lnSpc>
              <a:spcBef>
                <a:spcPts val="400"/>
              </a:spcBef>
              <a:spcAft>
                <a:spcPts val="0"/>
              </a:spcAft>
              <a:buClr>
                <a:schemeClr val="dk1"/>
              </a:buClr>
              <a:buSzPts val="900"/>
              <a:buFont typeface="Open Sans"/>
              <a:buChar char="○"/>
              <a:defRPr b="0" i="1" sz="900" u="none" cap="none" strike="noStrike">
                <a:solidFill>
                  <a:schemeClr val="dk1"/>
                </a:solidFill>
                <a:latin typeface="Open Sans"/>
                <a:ea typeface="Open Sans"/>
                <a:cs typeface="Open Sans"/>
                <a:sym typeface="Open Sans"/>
              </a:defRPr>
            </a:lvl8pPr>
            <a:lvl9pPr indent="-285750" lvl="8" marL="4114800" marR="0" rtl="0" algn="l">
              <a:lnSpc>
                <a:spcPct val="100000"/>
              </a:lnSpc>
              <a:spcBef>
                <a:spcPts val="400"/>
              </a:spcBef>
              <a:spcAft>
                <a:spcPts val="0"/>
              </a:spcAft>
              <a:buClr>
                <a:schemeClr val="dk1"/>
              </a:buClr>
              <a:buSzPts val="900"/>
              <a:buFont typeface="Open Sans"/>
              <a:buChar char="■"/>
              <a:defRPr b="0" i="1" sz="900" u="none" cap="none" strike="noStrike">
                <a:solidFill>
                  <a:schemeClr val="dk1"/>
                </a:solidFill>
                <a:latin typeface="Open Sans"/>
                <a:ea typeface="Open Sans"/>
                <a:cs typeface="Open Sans"/>
                <a:sym typeface="Open Sans"/>
              </a:defRPr>
            </a:lvl9pPr>
          </a:lstStyle>
          <a:p/>
        </p:txBody>
      </p:sp>
      <p:sp>
        <p:nvSpPr>
          <p:cNvPr id="8" name="Google Shape;8;p1"/>
          <p:cNvSpPr txBox="1"/>
          <p:nvPr>
            <p:ph idx="12" type="sldNum"/>
          </p:nvPr>
        </p:nvSpPr>
        <p:spPr>
          <a:xfrm>
            <a:off x="6553200" y="4767255"/>
            <a:ext cx="2345100" cy="273900"/>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pic>
        <p:nvPicPr>
          <p:cNvPr id="9" name="Google Shape;9;p1"/>
          <p:cNvPicPr preferRelativeResize="0"/>
          <p:nvPr/>
        </p:nvPicPr>
        <p:blipFill rotWithShape="1">
          <a:blip r:embed="rId1">
            <a:alphaModFix/>
          </a:blip>
          <a:srcRect b="0" l="0" r="0" t="0"/>
          <a:stretch/>
        </p:blipFill>
        <p:spPr>
          <a:xfrm>
            <a:off x="9" y="-2408"/>
            <a:ext cx="437745" cy="5143500"/>
          </a:xfrm>
          <a:prstGeom prst="rect">
            <a:avLst/>
          </a:prstGeom>
          <a:noFill/>
          <a:ln>
            <a:noFill/>
          </a:ln>
        </p:spPr>
      </p:pic>
      <p:sp>
        <p:nvSpPr>
          <p:cNvPr id="10" name="Google Shape;10;p1"/>
          <p:cNvSpPr/>
          <p:nvPr/>
        </p:nvSpPr>
        <p:spPr>
          <a:xfrm>
            <a:off x="0" y="4711743"/>
            <a:ext cx="9144000" cy="457200"/>
          </a:xfrm>
          <a:prstGeom prst="rect">
            <a:avLst/>
          </a:prstGeom>
          <a:solidFill>
            <a:srgbClr val="D6F5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Calibri"/>
              <a:ea typeface="Calibri"/>
              <a:cs typeface="Calibri"/>
              <a:sym typeface="Calibri"/>
            </a:endParaRPr>
          </a:p>
        </p:txBody>
      </p:sp>
      <p:sp>
        <p:nvSpPr>
          <p:cNvPr id="11" name="Google Shape;11;p1"/>
          <p:cNvSpPr txBox="1"/>
          <p:nvPr/>
        </p:nvSpPr>
        <p:spPr>
          <a:xfrm>
            <a:off x="1447800" y="4862654"/>
            <a:ext cx="7239000" cy="153900"/>
          </a:xfrm>
          <a:prstGeom prst="rect">
            <a:avLst/>
          </a:prstGeom>
          <a:noFill/>
          <a:ln>
            <a:noFill/>
          </a:ln>
        </p:spPr>
        <p:txBody>
          <a:bodyPr anchorCtr="0" anchor="t" bIns="0" lIns="0" spcFirstLastPara="1" rIns="0" wrap="square" tIns="0">
            <a:noAutofit/>
          </a:bodyPr>
          <a:lstStyle/>
          <a:p>
            <a:pPr indent="0" lvl="0" marL="0" marR="0" rtl="0" algn="r">
              <a:lnSpc>
                <a:spcPct val="100000"/>
              </a:lnSpc>
              <a:spcBef>
                <a:spcPts val="0"/>
              </a:spcBef>
              <a:spcAft>
                <a:spcPts val="0"/>
              </a:spcAft>
              <a:buClr>
                <a:srgbClr val="000000"/>
              </a:buClr>
              <a:buSzPts val="1000"/>
              <a:buFont typeface="Arial"/>
              <a:buNone/>
            </a:pPr>
            <a:r>
              <a:rPr b="0" i="0" lang="en-US" sz="1000" u="none" cap="none" strike="noStrike">
                <a:solidFill>
                  <a:srgbClr val="0B4596"/>
                </a:solidFill>
                <a:latin typeface="Arial Narrow"/>
                <a:ea typeface="Arial Narrow"/>
                <a:cs typeface="Arial Narrow"/>
                <a:sym typeface="Arial Narrow"/>
              </a:rPr>
              <a:t>Department of Commerce  //  National Oceanic and Atmospheric Administration  //  </a:t>
            </a:r>
            <a:fld id="{00000000-1234-1234-1234-123412341234}" type="slidenum">
              <a:rPr b="0" i="0" lang="en-US" sz="1000" u="none" cap="none" strike="noStrike">
                <a:solidFill>
                  <a:srgbClr val="0B4596"/>
                </a:solidFill>
                <a:latin typeface="Arial Narrow"/>
                <a:ea typeface="Arial Narrow"/>
                <a:cs typeface="Arial Narrow"/>
                <a:sym typeface="Arial Narrow"/>
              </a:rPr>
              <a:t>‹#›</a:t>
            </a:fld>
            <a:endParaRPr b="0" i="0" sz="1000" u="none" cap="none" strike="noStrike">
              <a:solidFill>
                <a:srgbClr val="0B4596"/>
              </a:solidFill>
              <a:latin typeface="Arial Narrow"/>
              <a:ea typeface="Arial Narrow"/>
              <a:cs typeface="Arial Narrow"/>
              <a:sym typeface="Arial Narrow"/>
            </a:endParaRPr>
          </a:p>
        </p:txBody>
      </p:sp>
      <p:pic>
        <p:nvPicPr>
          <p:cNvPr id="12" name="Google Shape;12;p1"/>
          <p:cNvPicPr preferRelativeResize="0"/>
          <p:nvPr/>
        </p:nvPicPr>
        <p:blipFill rotWithShape="1">
          <a:blip r:embed="rId2">
            <a:alphaModFix/>
          </a:blip>
          <a:srcRect b="0" l="0" r="0" t="0"/>
          <a:stretch/>
        </p:blipFill>
        <p:spPr>
          <a:xfrm>
            <a:off x="7985350" y="230700"/>
            <a:ext cx="914053" cy="914053"/>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 id="2147483661" r:id="rId16"/>
    <p:sldLayoutId id="2147483662" r:id="rId17"/>
    <p:sldLayoutId id="2147483663" r:id="rId18"/>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hyperlink" Target="mailto:noaa.rmc@noaa.gov"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8"/>
          <p:cNvSpPr txBox="1"/>
          <p:nvPr>
            <p:ph type="ctrTitle"/>
          </p:nvPr>
        </p:nvSpPr>
        <p:spPr>
          <a:xfrm>
            <a:off x="764750" y="877976"/>
            <a:ext cx="7721700" cy="22206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4800"/>
              <a:buNone/>
            </a:pPr>
            <a:r>
              <a:rPr lang="en-US"/>
              <a:t>Controls and Data Security</a:t>
            </a:r>
            <a:endParaRPr/>
          </a:p>
        </p:txBody>
      </p:sp>
      <p:sp>
        <p:nvSpPr>
          <p:cNvPr id="89" name="Google Shape;89;p18"/>
          <p:cNvSpPr txBox="1"/>
          <p:nvPr>
            <p:ph idx="1" type="subTitle"/>
          </p:nvPr>
        </p:nvSpPr>
        <p:spPr>
          <a:xfrm>
            <a:off x="764750" y="2861175"/>
            <a:ext cx="7721700" cy="12897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480"/>
              </a:spcBef>
              <a:spcAft>
                <a:spcPts val="0"/>
              </a:spcAft>
              <a:buSzPts val="1400"/>
              <a:buNone/>
            </a:pPr>
            <a:r>
              <a:rPr lang="en-US"/>
              <a:t>Justin May</a:t>
            </a:r>
            <a:endParaRPr/>
          </a:p>
          <a:p>
            <a:pPr indent="0" lvl="0" marL="0" rtl="0" algn="ctr">
              <a:lnSpc>
                <a:spcPct val="100000"/>
              </a:lnSpc>
              <a:spcBef>
                <a:spcPts val="480"/>
              </a:spcBef>
              <a:spcAft>
                <a:spcPts val="0"/>
              </a:spcAft>
              <a:buSzPts val="1400"/>
              <a:buNone/>
            </a:pPr>
            <a:r>
              <a:rPr lang="en-US"/>
              <a:t>OCIO | CSD | RMC</a:t>
            </a:r>
            <a:endParaRPr/>
          </a:p>
          <a:p>
            <a:pPr indent="0" lvl="0" marL="0" rtl="0" algn="ctr">
              <a:lnSpc>
                <a:spcPct val="100000"/>
              </a:lnSpc>
              <a:spcBef>
                <a:spcPts val="480"/>
              </a:spcBef>
              <a:spcAft>
                <a:spcPts val="0"/>
              </a:spcAft>
              <a:buSzPts val="1400"/>
              <a:buNone/>
            </a:pPr>
            <a:r>
              <a:rPr lang="en-US" sz="1500"/>
              <a:t>14 Dec 23</a:t>
            </a:r>
            <a:endParaRPr sz="1500"/>
          </a:p>
        </p:txBody>
      </p:sp>
      <p:sp>
        <p:nvSpPr>
          <p:cNvPr id="90" name="Google Shape;90;p18"/>
          <p:cNvSpPr txBox="1"/>
          <p:nvPr/>
        </p:nvSpPr>
        <p:spPr>
          <a:xfrm>
            <a:off x="1492675" y="4804800"/>
            <a:ext cx="1975200" cy="338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900"/>
              <a:buFont typeface="Arial"/>
              <a:buNone/>
            </a:pPr>
            <a:r>
              <a:rPr lang="en-US" sz="900">
                <a:solidFill>
                  <a:srgbClr val="0A4595"/>
                </a:solidFill>
                <a:latin typeface="Times New Roman"/>
                <a:ea typeface="Times New Roman"/>
                <a:cs typeface="Times New Roman"/>
                <a:sym typeface="Times New Roman"/>
              </a:rPr>
              <a:t>CUI//ISVI//FEDCON</a:t>
            </a:r>
            <a:r>
              <a:rPr lang="en-US" sz="1000">
                <a:solidFill>
                  <a:schemeClr val="dk1"/>
                </a:solidFill>
                <a:latin typeface="Times New Roman"/>
                <a:ea typeface="Times New Roman"/>
                <a:cs typeface="Times New Roman"/>
                <a:sym typeface="Times New Roman"/>
              </a:rPr>
              <a:t> </a:t>
            </a:r>
            <a:endParaRPr>
              <a:solidFill>
                <a:schemeClr val="dk1"/>
              </a:solidFill>
              <a:latin typeface="Open Sans"/>
              <a:ea typeface="Open Sans"/>
              <a:cs typeface="Open Sans"/>
              <a:sym typeface="Open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7"/>
          <p:cNvSpPr txBox="1"/>
          <p:nvPr>
            <p:ph type="title"/>
          </p:nvPr>
        </p:nvSpPr>
        <p:spPr>
          <a:xfrm>
            <a:off x="457200" y="85851"/>
            <a:ext cx="7620000" cy="8574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US"/>
              <a:t>Backup</a:t>
            </a:r>
            <a:r>
              <a:rPr lang="en-US"/>
              <a:t> Slides</a:t>
            </a:r>
            <a:endParaRPr/>
          </a:p>
        </p:txBody>
      </p:sp>
      <p:pic>
        <p:nvPicPr>
          <p:cNvPr id="151" name="Google Shape;151;p27"/>
          <p:cNvPicPr preferRelativeResize="0"/>
          <p:nvPr/>
        </p:nvPicPr>
        <p:blipFill>
          <a:blip r:embed="rId3">
            <a:alphaModFix/>
          </a:blip>
          <a:stretch>
            <a:fillRect/>
          </a:stretch>
        </p:blipFill>
        <p:spPr>
          <a:xfrm>
            <a:off x="1539200" y="1077325"/>
            <a:ext cx="5157618" cy="36006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8"/>
          <p:cNvSpPr txBox="1"/>
          <p:nvPr>
            <p:ph type="title"/>
          </p:nvPr>
        </p:nvSpPr>
        <p:spPr>
          <a:xfrm>
            <a:off x="457200" y="85851"/>
            <a:ext cx="7620000" cy="8574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US"/>
              <a:t>NIST SP 800-53 Rev 5 ExSum</a:t>
            </a:r>
            <a:endParaRPr/>
          </a:p>
        </p:txBody>
      </p:sp>
      <p:sp>
        <p:nvSpPr>
          <p:cNvPr id="157" name="Google Shape;157;p28"/>
          <p:cNvSpPr txBox="1"/>
          <p:nvPr>
            <p:ph idx="1" type="body"/>
          </p:nvPr>
        </p:nvSpPr>
        <p:spPr>
          <a:xfrm>
            <a:off x="457200" y="1077335"/>
            <a:ext cx="7620000" cy="3600600"/>
          </a:xfrm>
          <a:prstGeom prst="rect">
            <a:avLst/>
          </a:prstGeom>
        </p:spPr>
        <p:txBody>
          <a:bodyPr anchorCtr="0" anchor="t" bIns="91425" lIns="91425" spcFirstLastPara="1" rIns="91425" wrap="square" tIns="91425">
            <a:noAutofit/>
          </a:bodyPr>
          <a:lstStyle/>
          <a:p>
            <a:pPr indent="0" lvl="0" marL="0" rtl="0" algn="l">
              <a:spcBef>
                <a:spcPts val="440"/>
              </a:spcBef>
              <a:spcAft>
                <a:spcPts val="0"/>
              </a:spcAft>
              <a:buClr>
                <a:schemeClr val="dk1"/>
              </a:buClr>
              <a:buSzPts val="1100"/>
              <a:buFont typeface="Arial"/>
              <a:buNone/>
            </a:pPr>
            <a:r>
              <a:rPr lang="en-US"/>
              <a:t>Revision 5 of this foundational NIST publication represents a multi-year effort to develop the next generation of security and privacy controls that will be needed to accomplish the above</a:t>
            </a:r>
            <a:endParaRPr/>
          </a:p>
          <a:p>
            <a:pPr indent="0" lvl="0" marL="0" rtl="0" algn="l">
              <a:spcBef>
                <a:spcPts val="440"/>
              </a:spcBef>
              <a:spcAft>
                <a:spcPts val="0"/>
              </a:spcAft>
              <a:buNone/>
            </a:pPr>
            <a:r>
              <a:rPr lang="en-US"/>
              <a:t>objectives. It includes changes to make the controls more usable by diverse consumer groups (e.g., enterprises conducting mission and business functions; engineering organizations developing information systems, IoT devices, and systems-of-systems; and industry partners building system components, products, and services).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9"/>
          <p:cNvSpPr txBox="1"/>
          <p:nvPr>
            <p:ph type="title"/>
          </p:nvPr>
        </p:nvSpPr>
        <p:spPr>
          <a:xfrm>
            <a:off x="457200" y="85851"/>
            <a:ext cx="7620000" cy="8574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US"/>
              <a:t>NIST SP 800-53 Rev 5 ExSum</a:t>
            </a:r>
            <a:endParaRPr/>
          </a:p>
        </p:txBody>
      </p:sp>
      <p:sp>
        <p:nvSpPr>
          <p:cNvPr id="163" name="Google Shape;163;p29"/>
          <p:cNvSpPr txBox="1"/>
          <p:nvPr>
            <p:ph idx="1" type="body"/>
          </p:nvPr>
        </p:nvSpPr>
        <p:spPr>
          <a:xfrm>
            <a:off x="457200" y="1077335"/>
            <a:ext cx="7620000" cy="3600600"/>
          </a:xfrm>
          <a:prstGeom prst="rect">
            <a:avLst/>
          </a:prstGeom>
        </p:spPr>
        <p:txBody>
          <a:bodyPr anchorCtr="0" anchor="t" bIns="91425" lIns="91425" spcFirstLastPara="1" rIns="91425" wrap="square" tIns="91425">
            <a:noAutofit/>
          </a:bodyPr>
          <a:lstStyle/>
          <a:p>
            <a:pPr indent="0" lvl="0" marL="0" rtl="0" algn="l">
              <a:spcBef>
                <a:spcPts val="440"/>
              </a:spcBef>
              <a:spcAft>
                <a:spcPts val="0"/>
              </a:spcAft>
              <a:buClr>
                <a:schemeClr val="dk1"/>
              </a:buClr>
              <a:buSzPts val="1100"/>
              <a:buFont typeface="Arial"/>
              <a:buNone/>
            </a:pPr>
            <a:r>
              <a:rPr lang="en-US"/>
              <a:t>The most significant changes to this publication include:</a:t>
            </a:r>
            <a:endParaRPr/>
          </a:p>
          <a:p>
            <a:pPr indent="0" lvl="0" marL="0" rtl="0" algn="l">
              <a:spcBef>
                <a:spcPts val="440"/>
              </a:spcBef>
              <a:spcAft>
                <a:spcPts val="0"/>
              </a:spcAft>
              <a:buClr>
                <a:schemeClr val="dk1"/>
              </a:buClr>
              <a:buSzPts val="1100"/>
              <a:buFont typeface="Arial"/>
              <a:buNone/>
            </a:pPr>
            <a:r>
              <a:rPr lang="en-US"/>
              <a:t>• Making the controls more outcome-based by removing the entity responsible for satisfying the control (i.e., information system, organization) from the control statement;</a:t>
            </a:r>
            <a:endParaRPr/>
          </a:p>
          <a:p>
            <a:pPr indent="0" lvl="0" marL="0" rtl="0" algn="l">
              <a:spcBef>
                <a:spcPts val="440"/>
              </a:spcBef>
              <a:spcAft>
                <a:spcPts val="0"/>
              </a:spcAft>
              <a:buClr>
                <a:schemeClr val="dk1"/>
              </a:buClr>
              <a:buSzPts val="1100"/>
              <a:buFont typeface="Arial"/>
              <a:buNone/>
            </a:pPr>
            <a:r>
              <a:rPr lang="en-US"/>
              <a:t>• Integrating information security and privacy controls into a seamless, consolidated control catalog for information systems and organizations;</a:t>
            </a:r>
            <a:endParaRPr/>
          </a:p>
          <a:p>
            <a:pPr indent="0" lvl="0" marL="0" rtl="0" algn="l">
              <a:spcBef>
                <a:spcPts val="440"/>
              </a:spcBef>
              <a:spcAft>
                <a:spcPts val="0"/>
              </a:spcAft>
              <a:buNone/>
            </a:pPr>
            <a:r>
              <a:rPr lang="en-US"/>
              <a:t>• Establishing a new supply chain risk management control family;</a:t>
            </a:r>
            <a:endParaRPr/>
          </a:p>
          <a:p>
            <a:pPr indent="0" lvl="0" marL="0" rtl="0" algn="l">
              <a:spcBef>
                <a:spcPts val="440"/>
              </a:spcBef>
              <a:spcAft>
                <a:spcPts val="0"/>
              </a:spcAft>
              <a:buClr>
                <a:schemeClr val="dk1"/>
              </a:buClr>
              <a:buSzPts val="1100"/>
              <a:buFont typeface="Arial"/>
              <a:buNone/>
            </a:pPr>
            <a:r>
              <a:rPr lang="en-US"/>
              <a:t>• Clarifying the relationship between requirements and controls and the relationship between security and privacy controls; and</a:t>
            </a:r>
            <a:endParaRPr/>
          </a:p>
          <a:p>
            <a:pPr indent="0" lvl="0" marL="0" rtl="0" algn="l">
              <a:spcBef>
                <a:spcPts val="440"/>
              </a:spcBef>
              <a:spcAft>
                <a:spcPts val="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30"/>
          <p:cNvSpPr txBox="1"/>
          <p:nvPr>
            <p:ph type="title"/>
          </p:nvPr>
        </p:nvSpPr>
        <p:spPr>
          <a:xfrm>
            <a:off x="457200" y="85851"/>
            <a:ext cx="7620000" cy="8574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US"/>
              <a:t>NIST SP 800-53 Rev 5 ExSum</a:t>
            </a:r>
            <a:endParaRPr/>
          </a:p>
        </p:txBody>
      </p:sp>
      <p:sp>
        <p:nvSpPr>
          <p:cNvPr id="169" name="Google Shape;169;p30"/>
          <p:cNvSpPr txBox="1"/>
          <p:nvPr>
            <p:ph idx="1" type="body"/>
          </p:nvPr>
        </p:nvSpPr>
        <p:spPr>
          <a:xfrm>
            <a:off x="457200" y="1077335"/>
            <a:ext cx="7620000" cy="3600600"/>
          </a:xfrm>
          <a:prstGeom prst="rect">
            <a:avLst/>
          </a:prstGeom>
        </p:spPr>
        <p:txBody>
          <a:bodyPr anchorCtr="0" anchor="t" bIns="91425" lIns="91425" spcFirstLastPara="1" rIns="91425" wrap="square" tIns="91425">
            <a:noAutofit/>
          </a:bodyPr>
          <a:lstStyle/>
          <a:p>
            <a:pPr indent="0" lvl="0" marL="0" rtl="0" algn="l">
              <a:spcBef>
                <a:spcPts val="440"/>
              </a:spcBef>
              <a:spcAft>
                <a:spcPts val="0"/>
              </a:spcAft>
              <a:buNone/>
            </a:pPr>
            <a:r>
              <a:rPr lang="en-US"/>
              <a:t>• Separating control selection processes from the controls, thereby allowing the controls to be used by different communities of interest, including systems engineers, security architects, software developers, enterprise architects, systems security and privacy engineers, and</a:t>
            </a:r>
            <a:endParaRPr/>
          </a:p>
          <a:p>
            <a:pPr indent="0" lvl="0" marL="0" rtl="0" algn="l">
              <a:spcBef>
                <a:spcPts val="440"/>
              </a:spcBef>
              <a:spcAft>
                <a:spcPts val="0"/>
              </a:spcAft>
              <a:buNone/>
            </a:pPr>
            <a:r>
              <a:rPr lang="en-US"/>
              <a:t>mission or business owners;</a:t>
            </a:r>
            <a:endParaRPr/>
          </a:p>
          <a:p>
            <a:pPr indent="0" lvl="0" marL="0" rtl="0" algn="l">
              <a:spcBef>
                <a:spcPts val="440"/>
              </a:spcBef>
              <a:spcAft>
                <a:spcPts val="0"/>
              </a:spcAft>
              <a:buNone/>
            </a:pPr>
            <a:r>
              <a:rPr lang="en-US"/>
              <a:t>• Removing control baselines and tailoring guidance from the publication and transferring the content to NIST SP 800-53B, Control Baselines for Information Systems and Organizations;</a:t>
            </a:r>
            <a:endParaRPr/>
          </a:p>
          <a:p>
            <a:pPr indent="0" lvl="0" marL="0" rtl="0" algn="l">
              <a:spcBef>
                <a:spcPts val="440"/>
              </a:spcBef>
              <a:spcAft>
                <a:spcPts val="0"/>
              </a:spcAft>
              <a:buNone/>
            </a:pPr>
            <a:r>
              <a:rPr lang="en-US"/>
              <a:t>• Incorporating new, state-of-the-practice controls (e.g., controls to support cyber resiliency, support secure systems design, and strengthen security and privacy governance and accountability) based on the latest threat intelligence and cyber-attack data.</a:t>
            </a:r>
            <a:endParaRPr/>
          </a:p>
          <a:p>
            <a:pPr indent="0" lvl="0" marL="0" rtl="0" algn="l">
              <a:spcBef>
                <a:spcPts val="440"/>
              </a:spcBef>
              <a:spcAft>
                <a:spcPts val="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31"/>
          <p:cNvSpPr txBox="1"/>
          <p:nvPr>
            <p:ph type="title"/>
          </p:nvPr>
        </p:nvSpPr>
        <p:spPr>
          <a:xfrm>
            <a:off x="457200" y="85851"/>
            <a:ext cx="7620000" cy="8574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US"/>
              <a:t>EO14028</a:t>
            </a:r>
            <a:endParaRPr/>
          </a:p>
        </p:txBody>
      </p:sp>
      <p:sp>
        <p:nvSpPr>
          <p:cNvPr id="175" name="Google Shape;175;p31"/>
          <p:cNvSpPr txBox="1"/>
          <p:nvPr>
            <p:ph idx="1" type="body"/>
          </p:nvPr>
        </p:nvSpPr>
        <p:spPr>
          <a:xfrm>
            <a:off x="457200" y="1077335"/>
            <a:ext cx="7620000" cy="3600600"/>
          </a:xfrm>
          <a:prstGeom prst="rect">
            <a:avLst/>
          </a:prstGeom>
        </p:spPr>
        <p:txBody>
          <a:bodyPr anchorCtr="0" anchor="t" bIns="91425" lIns="91425" spcFirstLastPara="1" rIns="91425" wrap="square" tIns="91425">
            <a:noAutofit/>
          </a:bodyPr>
          <a:lstStyle/>
          <a:p>
            <a:pPr indent="0" lvl="0" marL="0" rtl="0" algn="l">
              <a:spcBef>
                <a:spcPts val="440"/>
              </a:spcBef>
              <a:spcAft>
                <a:spcPts val="0"/>
              </a:spcAft>
              <a:buNone/>
            </a:pPr>
            <a:r>
              <a:rPr b="1" lang="en-US"/>
              <a:t>Executive Order on Improving the Nation’s Cybersecurity</a:t>
            </a:r>
            <a:endParaRPr b="1"/>
          </a:p>
          <a:p>
            <a:pPr indent="0" lvl="0" marL="0" rtl="0" algn="l">
              <a:spcBef>
                <a:spcPts val="440"/>
              </a:spcBef>
              <a:spcAft>
                <a:spcPts val="0"/>
              </a:spcAft>
              <a:buNone/>
            </a:pPr>
            <a:r>
              <a:t/>
            </a:r>
            <a:endParaRPr/>
          </a:p>
          <a:p>
            <a:pPr indent="0" lvl="0" marL="0" rtl="0" algn="l">
              <a:spcBef>
                <a:spcPts val="440"/>
              </a:spcBef>
              <a:spcAft>
                <a:spcPts val="0"/>
              </a:spcAft>
              <a:buNone/>
            </a:pPr>
            <a:r>
              <a:rPr lang="en-US"/>
              <a:t>https://www.whitehouse.gov/briefing-room/presidential-actions/2021/05/12/executive-order-on-improving-the-nations-cybersecurity/</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9"/>
          <p:cNvSpPr txBox="1"/>
          <p:nvPr>
            <p:ph type="title"/>
          </p:nvPr>
        </p:nvSpPr>
        <p:spPr>
          <a:xfrm>
            <a:off x="457200" y="85851"/>
            <a:ext cx="7620000" cy="8574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dk2"/>
              </a:buClr>
              <a:buSzPts val="4000"/>
              <a:buFont typeface="Calibri"/>
              <a:buNone/>
            </a:pPr>
            <a:r>
              <a:rPr lang="en-US"/>
              <a:t>OUTLINE</a:t>
            </a:r>
            <a:endParaRPr/>
          </a:p>
        </p:txBody>
      </p:sp>
      <p:sp>
        <p:nvSpPr>
          <p:cNvPr id="96" name="Google Shape;96;p19"/>
          <p:cNvSpPr txBox="1"/>
          <p:nvPr>
            <p:ph idx="1" type="body"/>
          </p:nvPr>
        </p:nvSpPr>
        <p:spPr>
          <a:xfrm>
            <a:off x="457200" y="909750"/>
            <a:ext cx="7620000" cy="3324000"/>
          </a:xfrm>
          <a:prstGeom prst="rect">
            <a:avLst/>
          </a:prstGeom>
          <a:noFill/>
          <a:ln>
            <a:noFill/>
          </a:ln>
        </p:spPr>
        <p:txBody>
          <a:bodyPr anchorCtr="0" anchor="t" bIns="91425" lIns="91425" spcFirstLastPara="1" rIns="91425" wrap="square" tIns="91425">
            <a:noAutofit/>
          </a:bodyPr>
          <a:lstStyle/>
          <a:p>
            <a:pPr indent="-355600" lvl="0" marL="457200" rtl="0" algn="l">
              <a:lnSpc>
                <a:spcPct val="150000"/>
              </a:lnSpc>
              <a:spcBef>
                <a:spcPts val="440"/>
              </a:spcBef>
              <a:spcAft>
                <a:spcPts val="0"/>
              </a:spcAft>
              <a:buSzPts val="2000"/>
              <a:buAutoNum type="arabicPeriod"/>
            </a:pPr>
            <a:r>
              <a:rPr lang="en-US" sz="2000">
                <a:latin typeface="Arial"/>
                <a:ea typeface="Arial"/>
                <a:cs typeface="Arial"/>
                <a:sym typeface="Arial"/>
              </a:rPr>
              <a:t>PURPOSE</a:t>
            </a:r>
            <a:endParaRPr sz="2000">
              <a:latin typeface="Arial"/>
              <a:ea typeface="Arial"/>
              <a:cs typeface="Arial"/>
              <a:sym typeface="Arial"/>
            </a:endParaRPr>
          </a:p>
          <a:p>
            <a:pPr indent="-355600" lvl="0" marL="457200" rtl="0" algn="l">
              <a:lnSpc>
                <a:spcPct val="150000"/>
              </a:lnSpc>
              <a:spcBef>
                <a:spcPts val="440"/>
              </a:spcBef>
              <a:spcAft>
                <a:spcPts val="0"/>
              </a:spcAft>
              <a:buSzPts val="2000"/>
              <a:buFont typeface="Arial"/>
              <a:buAutoNum type="arabicPeriod"/>
            </a:pPr>
            <a:r>
              <a:rPr lang="en-US" sz="2000">
                <a:latin typeface="Arial"/>
                <a:ea typeface="Arial"/>
                <a:cs typeface="Arial"/>
                <a:sym typeface="Arial"/>
              </a:rPr>
              <a:t>IA-2</a:t>
            </a:r>
            <a:endParaRPr sz="2000">
              <a:latin typeface="Arial"/>
              <a:ea typeface="Arial"/>
              <a:cs typeface="Arial"/>
              <a:sym typeface="Arial"/>
            </a:endParaRPr>
          </a:p>
          <a:p>
            <a:pPr indent="-355600" lvl="0" marL="457200" rtl="0" algn="l">
              <a:lnSpc>
                <a:spcPct val="150000"/>
              </a:lnSpc>
              <a:spcBef>
                <a:spcPts val="440"/>
              </a:spcBef>
              <a:spcAft>
                <a:spcPts val="0"/>
              </a:spcAft>
              <a:buSzPts val="2000"/>
              <a:buFont typeface="Arial"/>
              <a:buAutoNum type="arabicPeriod"/>
            </a:pPr>
            <a:r>
              <a:rPr lang="en-US" sz="2000">
                <a:latin typeface="Arial"/>
                <a:ea typeface="Arial"/>
                <a:cs typeface="Arial"/>
                <a:sym typeface="Arial"/>
              </a:rPr>
              <a:t>IA-8</a:t>
            </a:r>
            <a:endParaRPr sz="2000">
              <a:latin typeface="Arial"/>
              <a:ea typeface="Arial"/>
              <a:cs typeface="Arial"/>
              <a:sym typeface="Arial"/>
            </a:endParaRPr>
          </a:p>
          <a:p>
            <a:pPr indent="-355600" lvl="0" marL="457200" rtl="0" algn="l">
              <a:lnSpc>
                <a:spcPct val="150000"/>
              </a:lnSpc>
              <a:spcBef>
                <a:spcPts val="440"/>
              </a:spcBef>
              <a:spcAft>
                <a:spcPts val="0"/>
              </a:spcAft>
              <a:buSzPts val="2000"/>
              <a:buFont typeface="Arial"/>
              <a:buAutoNum type="arabicPeriod"/>
            </a:pPr>
            <a:r>
              <a:rPr lang="en-US" sz="2000">
                <a:latin typeface="Arial"/>
                <a:ea typeface="Arial"/>
                <a:cs typeface="Arial"/>
                <a:sym typeface="Arial"/>
              </a:rPr>
              <a:t>SC-8</a:t>
            </a:r>
            <a:endParaRPr sz="2000">
              <a:latin typeface="Arial"/>
              <a:ea typeface="Arial"/>
              <a:cs typeface="Arial"/>
              <a:sym typeface="Arial"/>
            </a:endParaRPr>
          </a:p>
          <a:p>
            <a:pPr indent="-355600" lvl="0" marL="457200" rtl="0" algn="l">
              <a:lnSpc>
                <a:spcPct val="150000"/>
              </a:lnSpc>
              <a:spcBef>
                <a:spcPts val="440"/>
              </a:spcBef>
              <a:spcAft>
                <a:spcPts val="0"/>
              </a:spcAft>
              <a:buSzPts val="2000"/>
              <a:buFont typeface="Arial"/>
              <a:buAutoNum type="arabicPeriod"/>
            </a:pPr>
            <a:r>
              <a:rPr lang="en-US" sz="2000">
                <a:latin typeface="Arial"/>
                <a:ea typeface="Arial"/>
                <a:cs typeface="Arial"/>
                <a:sym typeface="Arial"/>
              </a:rPr>
              <a:t>SC-28</a:t>
            </a:r>
            <a:endParaRPr sz="2000">
              <a:latin typeface="Arial"/>
              <a:ea typeface="Arial"/>
              <a:cs typeface="Arial"/>
              <a:sym typeface="Arial"/>
            </a:endParaRPr>
          </a:p>
          <a:p>
            <a:pPr indent="-355600" lvl="0" marL="457200" rtl="0" algn="l">
              <a:lnSpc>
                <a:spcPct val="150000"/>
              </a:lnSpc>
              <a:spcBef>
                <a:spcPts val="440"/>
              </a:spcBef>
              <a:spcAft>
                <a:spcPts val="0"/>
              </a:spcAft>
              <a:buSzPts val="2000"/>
              <a:buFont typeface="Arial"/>
              <a:buAutoNum type="arabicPeriod"/>
            </a:pPr>
            <a:r>
              <a:rPr lang="en-US" sz="2000">
                <a:latin typeface="Arial"/>
                <a:ea typeface="Arial"/>
                <a:cs typeface="Arial"/>
                <a:sym typeface="Arial"/>
              </a:rPr>
              <a:t>QUESTIONS</a:t>
            </a:r>
            <a:endParaRPr sz="2000">
              <a:latin typeface="Arial"/>
              <a:ea typeface="Arial"/>
              <a:cs typeface="Arial"/>
              <a:sym typeface="Arial"/>
            </a:endParaRPr>
          </a:p>
          <a:p>
            <a:pPr indent="-355600" lvl="0" marL="457200" rtl="0" algn="l">
              <a:lnSpc>
                <a:spcPct val="150000"/>
              </a:lnSpc>
              <a:spcBef>
                <a:spcPts val="440"/>
              </a:spcBef>
              <a:spcAft>
                <a:spcPts val="0"/>
              </a:spcAft>
              <a:buSzPts val="2000"/>
              <a:buFont typeface="Arial"/>
              <a:buAutoNum type="arabicPeriod"/>
            </a:pPr>
            <a:r>
              <a:rPr lang="en-US" sz="2000">
                <a:latin typeface="Arial"/>
                <a:ea typeface="Arial"/>
                <a:cs typeface="Arial"/>
                <a:sym typeface="Arial"/>
              </a:rPr>
              <a:t>Addendum*</a:t>
            </a:r>
            <a:endParaRPr sz="2000">
              <a:latin typeface="Arial"/>
              <a:ea typeface="Arial"/>
              <a:cs typeface="Arial"/>
              <a:sym typeface="Arial"/>
            </a:endParaRPr>
          </a:p>
          <a:p>
            <a:pPr indent="0" lvl="0" marL="457200" rtl="0" algn="l">
              <a:lnSpc>
                <a:spcPct val="150000"/>
              </a:lnSpc>
              <a:spcBef>
                <a:spcPts val="440"/>
              </a:spcBef>
              <a:spcAft>
                <a:spcPts val="0"/>
              </a:spcAft>
              <a:buSzPts val="1800"/>
              <a:buNone/>
            </a:pPr>
            <a:r>
              <a:t/>
            </a:r>
            <a:endParaRPr sz="1200">
              <a:solidFill>
                <a:srgbClr val="0A4595"/>
              </a:solidFill>
              <a:latin typeface="Proxima Nova"/>
              <a:ea typeface="Proxima Nova"/>
              <a:cs typeface="Proxima Nova"/>
              <a:sym typeface="Proxima Nova"/>
            </a:endParaRPr>
          </a:p>
        </p:txBody>
      </p:sp>
      <p:sp>
        <p:nvSpPr>
          <p:cNvPr id="97" name="Google Shape;97;p19"/>
          <p:cNvSpPr txBox="1"/>
          <p:nvPr/>
        </p:nvSpPr>
        <p:spPr>
          <a:xfrm>
            <a:off x="1492800" y="4820400"/>
            <a:ext cx="1418400" cy="323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900">
                <a:solidFill>
                  <a:srgbClr val="0A4595"/>
                </a:solidFill>
                <a:latin typeface="Times New Roman"/>
                <a:ea typeface="Times New Roman"/>
                <a:cs typeface="Times New Roman"/>
                <a:sym typeface="Times New Roman"/>
              </a:rPr>
              <a:t>CUI//ISVI//FEDCON</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20"/>
          <p:cNvSpPr txBox="1"/>
          <p:nvPr>
            <p:ph type="title"/>
          </p:nvPr>
        </p:nvSpPr>
        <p:spPr>
          <a:xfrm>
            <a:off x="481650" y="148176"/>
            <a:ext cx="7620000" cy="8574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4000"/>
              <a:buNone/>
            </a:pPr>
            <a:r>
              <a:rPr lang="en-US"/>
              <a:t>PURPOSE</a:t>
            </a:r>
            <a:endParaRPr/>
          </a:p>
        </p:txBody>
      </p:sp>
      <p:sp>
        <p:nvSpPr>
          <p:cNvPr id="103" name="Google Shape;103;p20"/>
          <p:cNvSpPr txBox="1"/>
          <p:nvPr>
            <p:ph idx="1" type="body"/>
          </p:nvPr>
        </p:nvSpPr>
        <p:spPr>
          <a:xfrm>
            <a:off x="762000" y="1877700"/>
            <a:ext cx="7620000" cy="13881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440"/>
              </a:spcBef>
              <a:spcAft>
                <a:spcPts val="0"/>
              </a:spcAft>
              <a:buNone/>
            </a:pPr>
            <a:r>
              <a:rPr lang="en-US" sz="2000">
                <a:latin typeface="Arial"/>
                <a:ea typeface="Arial"/>
                <a:cs typeface="Arial"/>
                <a:sym typeface="Arial"/>
              </a:rPr>
              <a:t>Describe and discuss required security controls as mandated through EO14028 and impact data at rest, data in transit, and authentication.</a:t>
            </a:r>
            <a:endParaRPr sz="2000">
              <a:latin typeface="Arial"/>
              <a:ea typeface="Arial"/>
              <a:cs typeface="Arial"/>
              <a:sym typeface="Arial"/>
            </a:endParaRPr>
          </a:p>
          <a:p>
            <a:pPr indent="0" lvl="0" marL="457200" rtl="0" algn="ctr">
              <a:lnSpc>
                <a:spcPct val="150000"/>
              </a:lnSpc>
              <a:spcBef>
                <a:spcPts val="440"/>
              </a:spcBef>
              <a:spcAft>
                <a:spcPts val="0"/>
              </a:spcAft>
              <a:buClr>
                <a:srgbClr val="000000"/>
              </a:buClr>
              <a:buSzPts val="1100"/>
              <a:buFont typeface="Arial"/>
              <a:buNone/>
            </a:pPr>
            <a:r>
              <a:t/>
            </a:r>
            <a:endParaRPr sz="2000">
              <a:latin typeface="Arial"/>
              <a:ea typeface="Arial"/>
              <a:cs typeface="Arial"/>
              <a:sym typeface="Arial"/>
            </a:endParaRPr>
          </a:p>
          <a:p>
            <a:pPr indent="0" lvl="0" marL="457200" rtl="0" algn="ctr">
              <a:lnSpc>
                <a:spcPct val="150000"/>
              </a:lnSpc>
              <a:spcBef>
                <a:spcPts val="440"/>
              </a:spcBef>
              <a:spcAft>
                <a:spcPts val="0"/>
              </a:spcAft>
              <a:buSzPts val="1800"/>
              <a:buNone/>
            </a:pPr>
            <a:r>
              <a:t/>
            </a:r>
            <a:endParaRPr sz="2000">
              <a:solidFill>
                <a:srgbClr val="0A4595"/>
              </a:solidFill>
              <a:latin typeface="Proxima Nova"/>
              <a:ea typeface="Proxima Nova"/>
              <a:cs typeface="Proxima Nova"/>
              <a:sym typeface="Proxima Nova"/>
            </a:endParaRPr>
          </a:p>
        </p:txBody>
      </p:sp>
      <p:sp>
        <p:nvSpPr>
          <p:cNvPr id="104" name="Google Shape;104;p20"/>
          <p:cNvSpPr txBox="1"/>
          <p:nvPr/>
        </p:nvSpPr>
        <p:spPr>
          <a:xfrm>
            <a:off x="874500" y="4820400"/>
            <a:ext cx="1219800" cy="323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900">
                <a:solidFill>
                  <a:srgbClr val="0A4595"/>
                </a:solidFill>
                <a:latin typeface="Times New Roman"/>
                <a:ea typeface="Times New Roman"/>
                <a:cs typeface="Times New Roman"/>
                <a:sym typeface="Times New Roman"/>
              </a:rPr>
              <a:t>CUI//ISVI//FEDCON</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21"/>
          <p:cNvSpPr txBox="1"/>
          <p:nvPr>
            <p:ph type="title"/>
          </p:nvPr>
        </p:nvSpPr>
        <p:spPr>
          <a:xfrm>
            <a:off x="457200" y="85851"/>
            <a:ext cx="7620000" cy="8574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dk2"/>
              </a:buClr>
              <a:buSzPts val="4000"/>
              <a:buFont typeface="Calibri"/>
              <a:buNone/>
            </a:pPr>
            <a:r>
              <a:rPr lang="en-US" sz="3000"/>
              <a:t>Identification and Authentication (Organizational Users)</a:t>
            </a:r>
            <a:r>
              <a:rPr lang="en-US" sz="3000"/>
              <a:t> {</a:t>
            </a:r>
            <a:r>
              <a:rPr lang="en-US" sz="3000"/>
              <a:t>IA-2}</a:t>
            </a:r>
            <a:endParaRPr sz="3000"/>
          </a:p>
        </p:txBody>
      </p:sp>
      <p:sp>
        <p:nvSpPr>
          <p:cNvPr id="110" name="Google Shape;110;p21"/>
          <p:cNvSpPr txBox="1"/>
          <p:nvPr>
            <p:ph idx="1" type="body"/>
          </p:nvPr>
        </p:nvSpPr>
        <p:spPr>
          <a:xfrm>
            <a:off x="457200" y="934500"/>
            <a:ext cx="7620000" cy="3274500"/>
          </a:xfrm>
          <a:prstGeom prst="rect">
            <a:avLst/>
          </a:prstGeom>
          <a:noFill/>
          <a:ln>
            <a:noFill/>
          </a:ln>
        </p:spPr>
        <p:txBody>
          <a:bodyPr anchorCtr="0" anchor="t" bIns="91425" lIns="91425" spcFirstLastPara="1" rIns="91425" wrap="square" tIns="91425">
            <a:noAutofit/>
          </a:bodyPr>
          <a:lstStyle/>
          <a:p>
            <a:pPr indent="-342900" lvl="0" marL="457200" rtl="0" algn="l">
              <a:lnSpc>
                <a:spcPct val="150000"/>
              </a:lnSpc>
              <a:spcBef>
                <a:spcPts val="440"/>
              </a:spcBef>
              <a:spcAft>
                <a:spcPts val="0"/>
              </a:spcAft>
              <a:buSzPts val="1800"/>
              <a:buFont typeface="Arial"/>
              <a:buChar char="●"/>
            </a:pPr>
            <a:r>
              <a:rPr lang="en-US">
                <a:latin typeface="Arial"/>
                <a:ea typeface="Arial"/>
                <a:cs typeface="Arial"/>
                <a:sym typeface="Arial"/>
              </a:rPr>
              <a:t>Uniquely identify and authenticate organizational users and associate that unique identification with processes acting on behalf of those users.</a:t>
            </a:r>
            <a:endParaRPr>
              <a:latin typeface="Arial"/>
              <a:ea typeface="Arial"/>
              <a:cs typeface="Arial"/>
              <a:sym typeface="Arial"/>
            </a:endParaRPr>
          </a:p>
          <a:p>
            <a:pPr indent="-342900" lvl="1" marL="1371600" rtl="0" algn="l">
              <a:lnSpc>
                <a:spcPct val="150000"/>
              </a:lnSpc>
              <a:spcBef>
                <a:spcPts val="0"/>
              </a:spcBef>
              <a:spcAft>
                <a:spcPts val="0"/>
              </a:spcAft>
              <a:buSzPts val="1800"/>
              <a:buFont typeface="Arial"/>
              <a:buChar char="○"/>
            </a:pPr>
            <a:r>
              <a:rPr lang="en-US" sz="1800">
                <a:latin typeface="Arial"/>
                <a:ea typeface="Arial"/>
                <a:cs typeface="Arial"/>
                <a:sym typeface="Arial"/>
              </a:rPr>
              <a:t>Organizations can satisfy the identification and authentication requirements by complying with the requirements in HSPD 12. Organizational users include employees or individuals who organizations consider to have an equivalent status to employees (e.g., contractors and guest researchers).</a:t>
            </a:r>
            <a:endParaRPr sz="1800">
              <a:latin typeface="Arial"/>
              <a:ea typeface="Arial"/>
              <a:cs typeface="Arial"/>
              <a:sym typeface="Arial"/>
            </a:endParaRPr>
          </a:p>
          <a:p>
            <a:pPr indent="0" lvl="0" marL="457200" rtl="0" algn="l">
              <a:lnSpc>
                <a:spcPct val="150000"/>
              </a:lnSpc>
              <a:spcBef>
                <a:spcPts val="440"/>
              </a:spcBef>
              <a:spcAft>
                <a:spcPts val="0"/>
              </a:spcAft>
              <a:buSzPts val="1800"/>
              <a:buNone/>
            </a:pPr>
            <a:r>
              <a:t/>
            </a:r>
            <a:endParaRPr>
              <a:solidFill>
                <a:srgbClr val="0A4595"/>
              </a:solidFill>
              <a:latin typeface="Arial"/>
              <a:ea typeface="Arial"/>
              <a:cs typeface="Arial"/>
              <a:sym typeface="Arial"/>
            </a:endParaRPr>
          </a:p>
        </p:txBody>
      </p:sp>
      <p:sp>
        <p:nvSpPr>
          <p:cNvPr id="111" name="Google Shape;111;p21"/>
          <p:cNvSpPr txBox="1"/>
          <p:nvPr/>
        </p:nvSpPr>
        <p:spPr>
          <a:xfrm>
            <a:off x="828475" y="4820400"/>
            <a:ext cx="1334700" cy="323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900">
                <a:solidFill>
                  <a:srgbClr val="0A4595"/>
                </a:solidFill>
                <a:latin typeface="Times New Roman"/>
                <a:ea typeface="Times New Roman"/>
                <a:cs typeface="Times New Roman"/>
                <a:sym typeface="Times New Roman"/>
              </a:rPr>
              <a:t>CUI//ISVI//FEDCON</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22"/>
          <p:cNvSpPr txBox="1"/>
          <p:nvPr>
            <p:ph type="title"/>
          </p:nvPr>
        </p:nvSpPr>
        <p:spPr>
          <a:xfrm>
            <a:off x="457200" y="85851"/>
            <a:ext cx="7620000" cy="8574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dk2"/>
              </a:buClr>
              <a:buSzPts val="4000"/>
              <a:buFont typeface="Calibri"/>
              <a:buNone/>
            </a:pPr>
            <a:r>
              <a:rPr lang="en-US" sz="3000"/>
              <a:t>Identification and Authentication (Non-Organizational Users) {</a:t>
            </a:r>
            <a:r>
              <a:rPr lang="en-US" sz="3000"/>
              <a:t>IA-8}</a:t>
            </a:r>
            <a:endParaRPr sz="3000"/>
          </a:p>
        </p:txBody>
      </p:sp>
      <p:sp>
        <p:nvSpPr>
          <p:cNvPr id="117" name="Google Shape;117;p22"/>
          <p:cNvSpPr txBox="1"/>
          <p:nvPr>
            <p:ph idx="1" type="body"/>
          </p:nvPr>
        </p:nvSpPr>
        <p:spPr>
          <a:xfrm>
            <a:off x="457200" y="934500"/>
            <a:ext cx="7620000" cy="3274500"/>
          </a:xfrm>
          <a:prstGeom prst="rect">
            <a:avLst/>
          </a:prstGeom>
          <a:noFill/>
          <a:ln>
            <a:noFill/>
          </a:ln>
        </p:spPr>
        <p:txBody>
          <a:bodyPr anchorCtr="0" anchor="t" bIns="91425" lIns="91425" spcFirstLastPara="1" rIns="91425" wrap="square" tIns="91425">
            <a:noAutofit/>
          </a:bodyPr>
          <a:lstStyle/>
          <a:p>
            <a:pPr indent="-342900" lvl="0" marL="457200" rtl="0" algn="l">
              <a:lnSpc>
                <a:spcPct val="150000"/>
              </a:lnSpc>
              <a:spcBef>
                <a:spcPts val="440"/>
              </a:spcBef>
              <a:spcAft>
                <a:spcPts val="0"/>
              </a:spcAft>
              <a:buSzPts val="1800"/>
              <a:buFont typeface="Arial"/>
              <a:buChar char="●"/>
            </a:pPr>
            <a:r>
              <a:rPr lang="en-US">
                <a:latin typeface="Arial"/>
                <a:ea typeface="Arial"/>
                <a:cs typeface="Arial"/>
                <a:sym typeface="Arial"/>
              </a:rPr>
              <a:t>Uniquely identify and authenticate non-organizational users or processes acting on behalf of non-organizational users.</a:t>
            </a:r>
            <a:endParaRPr>
              <a:latin typeface="Arial"/>
              <a:ea typeface="Arial"/>
              <a:cs typeface="Arial"/>
              <a:sym typeface="Arial"/>
            </a:endParaRPr>
          </a:p>
          <a:p>
            <a:pPr indent="-342900" lvl="1" marL="1371600" rtl="0" algn="l">
              <a:lnSpc>
                <a:spcPct val="150000"/>
              </a:lnSpc>
              <a:spcBef>
                <a:spcPts val="0"/>
              </a:spcBef>
              <a:spcAft>
                <a:spcPts val="0"/>
              </a:spcAft>
              <a:buSzPts val="1800"/>
              <a:buFont typeface="Arial"/>
              <a:buChar char="○"/>
            </a:pPr>
            <a:r>
              <a:rPr lang="en-US" sz="1800">
                <a:latin typeface="Arial"/>
                <a:ea typeface="Arial"/>
                <a:cs typeface="Arial"/>
                <a:sym typeface="Arial"/>
              </a:rPr>
              <a:t>Non-organizational users include system users other than organizational users explicitly covered by IA-2. Non-organizational users are uniquely identified and authenticated for accesses other than those explicitly identified and documented in AC-14. </a:t>
            </a:r>
            <a:endParaRPr sz="1800">
              <a:latin typeface="Arial"/>
              <a:ea typeface="Arial"/>
              <a:cs typeface="Arial"/>
              <a:sym typeface="Arial"/>
            </a:endParaRPr>
          </a:p>
          <a:p>
            <a:pPr indent="0" lvl="0" marL="457200" rtl="0" algn="l">
              <a:lnSpc>
                <a:spcPct val="150000"/>
              </a:lnSpc>
              <a:spcBef>
                <a:spcPts val="440"/>
              </a:spcBef>
              <a:spcAft>
                <a:spcPts val="0"/>
              </a:spcAft>
              <a:buSzPts val="1800"/>
              <a:buNone/>
            </a:pPr>
            <a:r>
              <a:t/>
            </a:r>
            <a:endParaRPr>
              <a:solidFill>
                <a:srgbClr val="0A4595"/>
              </a:solidFill>
              <a:latin typeface="Arial"/>
              <a:ea typeface="Arial"/>
              <a:cs typeface="Arial"/>
              <a:sym typeface="Arial"/>
            </a:endParaRPr>
          </a:p>
        </p:txBody>
      </p:sp>
      <p:sp>
        <p:nvSpPr>
          <p:cNvPr id="118" name="Google Shape;118;p22"/>
          <p:cNvSpPr txBox="1"/>
          <p:nvPr/>
        </p:nvSpPr>
        <p:spPr>
          <a:xfrm>
            <a:off x="828475" y="4820400"/>
            <a:ext cx="1334700" cy="323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900">
                <a:solidFill>
                  <a:srgbClr val="0A4595"/>
                </a:solidFill>
                <a:latin typeface="Times New Roman"/>
                <a:ea typeface="Times New Roman"/>
                <a:cs typeface="Times New Roman"/>
                <a:sym typeface="Times New Roman"/>
              </a:rPr>
              <a:t>CUI//ISVI//FEDCON</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23"/>
          <p:cNvSpPr txBox="1"/>
          <p:nvPr>
            <p:ph type="title"/>
          </p:nvPr>
        </p:nvSpPr>
        <p:spPr>
          <a:xfrm>
            <a:off x="457200" y="85851"/>
            <a:ext cx="7620000" cy="8574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dk2"/>
              </a:buClr>
              <a:buSzPts val="4000"/>
              <a:buFont typeface="Calibri"/>
              <a:buNone/>
            </a:pPr>
            <a:r>
              <a:rPr lang="en-US" sz="3000"/>
              <a:t>Transmission Confidentiality and Integrity</a:t>
            </a:r>
            <a:r>
              <a:rPr lang="en-US" sz="3000"/>
              <a:t> {</a:t>
            </a:r>
            <a:r>
              <a:rPr lang="en-US" sz="3000"/>
              <a:t>SC</a:t>
            </a:r>
            <a:r>
              <a:rPr lang="en-US" sz="3000"/>
              <a:t>-8}</a:t>
            </a:r>
            <a:endParaRPr sz="3000"/>
          </a:p>
        </p:txBody>
      </p:sp>
      <p:sp>
        <p:nvSpPr>
          <p:cNvPr id="124" name="Google Shape;124;p23"/>
          <p:cNvSpPr txBox="1"/>
          <p:nvPr>
            <p:ph idx="1" type="body"/>
          </p:nvPr>
        </p:nvSpPr>
        <p:spPr>
          <a:xfrm>
            <a:off x="457200" y="934500"/>
            <a:ext cx="7620000" cy="3274500"/>
          </a:xfrm>
          <a:prstGeom prst="rect">
            <a:avLst/>
          </a:prstGeom>
          <a:noFill/>
          <a:ln>
            <a:noFill/>
          </a:ln>
        </p:spPr>
        <p:txBody>
          <a:bodyPr anchorCtr="0" anchor="t" bIns="91425" lIns="91425" spcFirstLastPara="1" rIns="91425" wrap="square" tIns="91425">
            <a:noAutofit/>
          </a:bodyPr>
          <a:lstStyle/>
          <a:p>
            <a:pPr indent="-342900" lvl="0" marL="457200" rtl="0" algn="l">
              <a:lnSpc>
                <a:spcPct val="150000"/>
              </a:lnSpc>
              <a:spcBef>
                <a:spcPts val="440"/>
              </a:spcBef>
              <a:spcAft>
                <a:spcPts val="0"/>
              </a:spcAft>
              <a:buSzPts val="1800"/>
              <a:buFont typeface="Arial"/>
              <a:buChar char="●"/>
            </a:pPr>
            <a:r>
              <a:rPr lang="en-US">
                <a:latin typeface="Arial"/>
                <a:ea typeface="Arial"/>
                <a:cs typeface="Arial"/>
                <a:sym typeface="Arial"/>
              </a:rPr>
              <a:t>Protect the confidentiality and/or integrity of transmitted information.</a:t>
            </a:r>
            <a:endParaRPr>
              <a:latin typeface="Arial"/>
              <a:ea typeface="Arial"/>
              <a:cs typeface="Arial"/>
              <a:sym typeface="Arial"/>
            </a:endParaRPr>
          </a:p>
          <a:p>
            <a:pPr indent="-342900" lvl="1" marL="1371600" rtl="0" algn="l">
              <a:lnSpc>
                <a:spcPct val="150000"/>
              </a:lnSpc>
              <a:spcBef>
                <a:spcPts val="0"/>
              </a:spcBef>
              <a:spcAft>
                <a:spcPts val="0"/>
              </a:spcAft>
              <a:buSzPts val="1800"/>
              <a:buFont typeface="Arial"/>
              <a:buChar char="○"/>
            </a:pPr>
            <a:r>
              <a:rPr lang="en-US" sz="1800">
                <a:latin typeface="Arial"/>
                <a:ea typeface="Arial"/>
                <a:cs typeface="Arial"/>
                <a:sym typeface="Arial"/>
              </a:rPr>
              <a:t>Protecting the confidentiality and integrity of transmitted information applies to internal and external networks as well as any system components that can transmit information, including servers, notebook computers, desktop computers, mobile devices, printers, copiers, scanners, facsimile machines, and radios.</a:t>
            </a:r>
            <a:endParaRPr sz="1800">
              <a:latin typeface="Arial"/>
              <a:ea typeface="Arial"/>
              <a:cs typeface="Arial"/>
              <a:sym typeface="Arial"/>
            </a:endParaRPr>
          </a:p>
          <a:p>
            <a:pPr indent="-342900" lvl="1" marL="1371600" rtl="0" algn="l">
              <a:lnSpc>
                <a:spcPct val="150000"/>
              </a:lnSpc>
              <a:spcBef>
                <a:spcPts val="0"/>
              </a:spcBef>
              <a:spcAft>
                <a:spcPts val="0"/>
              </a:spcAft>
              <a:buSzPts val="1800"/>
              <a:buFont typeface="Arial"/>
              <a:buChar char="○"/>
            </a:pPr>
            <a:r>
              <a:rPr b="1" lang="en-US" sz="1800">
                <a:latin typeface="Arial"/>
                <a:ea typeface="Arial"/>
                <a:cs typeface="Arial"/>
                <a:sym typeface="Arial"/>
              </a:rPr>
              <a:t>DOC/NOAA:</a:t>
            </a:r>
            <a:r>
              <a:rPr lang="en-US" sz="1800">
                <a:latin typeface="Arial"/>
                <a:ea typeface="Arial"/>
                <a:cs typeface="Arial"/>
                <a:sym typeface="Arial"/>
              </a:rPr>
              <a:t> confidentiality and integrity.</a:t>
            </a:r>
            <a:endParaRPr sz="1800">
              <a:latin typeface="Arial"/>
              <a:ea typeface="Arial"/>
              <a:cs typeface="Arial"/>
              <a:sym typeface="Arial"/>
            </a:endParaRPr>
          </a:p>
          <a:p>
            <a:pPr indent="0" lvl="0" marL="457200" rtl="0" algn="l">
              <a:lnSpc>
                <a:spcPct val="150000"/>
              </a:lnSpc>
              <a:spcBef>
                <a:spcPts val="440"/>
              </a:spcBef>
              <a:spcAft>
                <a:spcPts val="0"/>
              </a:spcAft>
              <a:buSzPts val="1800"/>
              <a:buNone/>
            </a:pPr>
            <a:r>
              <a:t/>
            </a:r>
            <a:endParaRPr>
              <a:solidFill>
                <a:srgbClr val="0A4595"/>
              </a:solidFill>
              <a:latin typeface="Arial"/>
              <a:ea typeface="Arial"/>
              <a:cs typeface="Arial"/>
              <a:sym typeface="Arial"/>
            </a:endParaRPr>
          </a:p>
        </p:txBody>
      </p:sp>
      <p:sp>
        <p:nvSpPr>
          <p:cNvPr id="125" name="Google Shape;125;p23"/>
          <p:cNvSpPr txBox="1"/>
          <p:nvPr/>
        </p:nvSpPr>
        <p:spPr>
          <a:xfrm>
            <a:off x="828475" y="4820400"/>
            <a:ext cx="1334700" cy="323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900">
                <a:solidFill>
                  <a:srgbClr val="0A4595"/>
                </a:solidFill>
                <a:latin typeface="Times New Roman"/>
                <a:ea typeface="Times New Roman"/>
                <a:cs typeface="Times New Roman"/>
                <a:sym typeface="Times New Roman"/>
              </a:rPr>
              <a:t>CUI//ISVI//FEDCON</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4"/>
          <p:cNvSpPr txBox="1"/>
          <p:nvPr>
            <p:ph type="title"/>
          </p:nvPr>
        </p:nvSpPr>
        <p:spPr>
          <a:xfrm>
            <a:off x="457200" y="85851"/>
            <a:ext cx="7620000" cy="8574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dk2"/>
              </a:buClr>
              <a:buSzPts val="4000"/>
              <a:buFont typeface="Calibri"/>
              <a:buNone/>
            </a:pPr>
            <a:r>
              <a:rPr lang="en-US" sz="3000"/>
              <a:t>Protection of Information at Rest </a:t>
            </a:r>
            <a:r>
              <a:rPr lang="en-US" sz="3000"/>
              <a:t>{</a:t>
            </a:r>
            <a:r>
              <a:rPr lang="en-US" sz="3000"/>
              <a:t>SC</a:t>
            </a:r>
            <a:r>
              <a:rPr lang="en-US" sz="3000"/>
              <a:t>-28}</a:t>
            </a:r>
            <a:endParaRPr sz="3000"/>
          </a:p>
        </p:txBody>
      </p:sp>
      <p:sp>
        <p:nvSpPr>
          <p:cNvPr id="131" name="Google Shape;131;p24"/>
          <p:cNvSpPr txBox="1"/>
          <p:nvPr>
            <p:ph idx="1" type="body"/>
          </p:nvPr>
        </p:nvSpPr>
        <p:spPr>
          <a:xfrm>
            <a:off x="457200" y="934500"/>
            <a:ext cx="7620000" cy="3274500"/>
          </a:xfrm>
          <a:prstGeom prst="rect">
            <a:avLst/>
          </a:prstGeom>
          <a:noFill/>
          <a:ln>
            <a:noFill/>
          </a:ln>
        </p:spPr>
        <p:txBody>
          <a:bodyPr anchorCtr="0" anchor="t" bIns="91425" lIns="91425" spcFirstLastPara="1" rIns="91425" wrap="square" tIns="91425">
            <a:noAutofit/>
          </a:bodyPr>
          <a:lstStyle/>
          <a:p>
            <a:pPr indent="-342900" lvl="0" marL="457200" rtl="0" algn="l">
              <a:lnSpc>
                <a:spcPct val="150000"/>
              </a:lnSpc>
              <a:spcBef>
                <a:spcPts val="440"/>
              </a:spcBef>
              <a:spcAft>
                <a:spcPts val="0"/>
              </a:spcAft>
              <a:buSzPts val="1800"/>
              <a:buFont typeface="Arial"/>
              <a:buChar char="●"/>
            </a:pPr>
            <a:r>
              <a:rPr lang="en-US">
                <a:latin typeface="Arial"/>
                <a:ea typeface="Arial"/>
                <a:cs typeface="Arial"/>
                <a:sym typeface="Arial"/>
              </a:rPr>
              <a:t>Protect the confidentiality and/or integrity of the information at rest.</a:t>
            </a:r>
            <a:endParaRPr>
              <a:latin typeface="Arial"/>
              <a:ea typeface="Arial"/>
              <a:cs typeface="Arial"/>
              <a:sym typeface="Arial"/>
            </a:endParaRPr>
          </a:p>
          <a:p>
            <a:pPr indent="-342900" lvl="1" marL="1371600" rtl="0" algn="l">
              <a:lnSpc>
                <a:spcPct val="150000"/>
              </a:lnSpc>
              <a:spcBef>
                <a:spcPts val="0"/>
              </a:spcBef>
              <a:spcAft>
                <a:spcPts val="0"/>
              </a:spcAft>
              <a:buSzPts val="1800"/>
              <a:buFont typeface="Arial"/>
              <a:buChar char="○"/>
            </a:pPr>
            <a:r>
              <a:rPr lang="en-US" sz="1800">
                <a:latin typeface="Arial"/>
                <a:ea typeface="Arial"/>
                <a:cs typeface="Arial"/>
                <a:sym typeface="Arial"/>
              </a:rPr>
              <a:t>Information at rest refers to the state of information when it is not in process or in transit and is located on system components. </a:t>
            </a:r>
            <a:endParaRPr sz="1800">
              <a:latin typeface="Arial"/>
              <a:ea typeface="Arial"/>
              <a:cs typeface="Arial"/>
              <a:sym typeface="Arial"/>
            </a:endParaRPr>
          </a:p>
          <a:p>
            <a:pPr indent="-342900" lvl="1" marL="1371600" rtl="0" algn="l">
              <a:lnSpc>
                <a:spcPct val="150000"/>
              </a:lnSpc>
              <a:spcBef>
                <a:spcPts val="0"/>
              </a:spcBef>
              <a:spcAft>
                <a:spcPts val="0"/>
              </a:spcAft>
              <a:buSzPts val="1800"/>
              <a:buFont typeface="Arial"/>
              <a:buChar char="○"/>
            </a:pPr>
            <a:r>
              <a:rPr b="1" lang="en-US" sz="1800">
                <a:latin typeface="Arial"/>
                <a:ea typeface="Arial"/>
                <a:cs typeface="Arial"/>
                <a:sym typeface="Arial"/>
              </a:rPr>
              <a:t>DOC/NOAA:</a:t>
            </a:r>
            <a:r>
              <a:rPr lang="en-US" sz="1800">
                <a:latin typeface="Arial"/>
                <a:ea typeface="Arial"/>
                <a:cs typeface="Arial"/>
                <a:sym typeface="Arial"/>
              </a:rPr>
              <a:t> At minimum, sensitive PII and sensitive BII, FIPS 199 moderate-impact and high-impact information.</a:t>
            </a:r>
            <a:endParaRPr sz="1800">
              <a:latin typeface="Arial"/>
              <a:ea typeface="Arial"/>
              <a:cs typeface="Arial"/>
              <a:sym typeface="Arial"/>
            </a:endParaRPr>
          </a:p>
          <a:p>
            <a:pPr indent="-342900" lvl="2" marL="1828800" rtl="0" algn="l">
              <a:lnSpc>
                <a:spcPct val="150000"/>
              </a:lnSpc>
              <a:spcBef>
                <a:spcPts val="0"/>
              </a:spcBef>
              <a:spcAft>
                <a:spcPts val="0"/>
              </a:spcAft>
              <a:buSzPts val="1800"/>
              <a:buFont typeface="Arial"/>
              <a:buChar char="■"/>
            </a:pPr>
            <a:r>
              <a:rPr lang="en-US" sz="1800">
                <a:latin typeface="Arial"/>
                <a:ea typeface="Arial"/>
                <a:cs typeface="Arial"/>
                <a:sym typeface="Arial"/>
              </a:rPr>
              <a:t>Can be done at the application level</a:t>
            </a:r>
            <a:endParaRPr sz="1800">
              <a:latin typeface="Arial"/>
              <a:ea typeface="Arial"/>
              <a:cs typeface="Arial"/>
              <a:sym typeface="Arial"/>
            </a:endParaRPr>
          </a:p>
        </p:txBody>
      </p:sp>
      <p:sp>
        <p:nvSpPr>
          <p:cNvPr id="132" name="Google Shape;132;p24"/>
          <p:cNvSpPr txBox="1"/>
          <p:nvPr/>
        </p:nvSpPr>
        <p:spPr>
          <a:xfrm>
            <a:off x="828475" y="4820400"/>
            <a:ext cx="1334700" cy="323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900">
                <a:solidFill>
                  <a:srgbClr val="0A4595"/>
                </a:solidFill>
                <a:latin typeface="Times New Roman"/>
                <a:ea typeface="Times New Roman"/>
                <a:cs typeface="Times New Roman"/>
                <a:sym typeface="Times New Roman"/>
              </a:rPr>
              <a:t>CUI//ISVI//FEDCON</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5"/>
          <p:cNvSpPr txBox="1"/>
          <p:nvPr>
            <p:ph type="title"/>
          </p:nvPr>
        </p:nvSpPr>
        <p:spPr>
          <a:xfrm>
            <a:off x="457200" y="0"/>
            <a:ext cx="7264800" cy="8946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4000"/>
              <a:buNone/>
            </a:pPr>
            <a:r>
              <a:rPr lang="en-US"/>
              <a:t>	QUESTIONS</a:t>
            </a:r>
            <a:endParaRPr/>
          </a:p>
        </p:txBody>
      </p:sp>
      <p:sp>
        <p:nvSpPr>
          <p:cNvPr id="138" name="Google Shape;138;p25"/>
          <p:cNvSpPr txBox="1"/>
          <p:nvPr>
            <p:ph idx="1" type="body"/>
          </p:nvPr>
        </p:nvSpPr>
        <p:spPr>
          <a:xfrm>
            <a:off x="457200" y="1077325"/>
            <a:ext cx="7620000" cy="2944800"/>
          </a:xfrm>
          <a:prstGeom prst="rect">
            <a:avLst/>
          </a:prstGeom>
          <a:noFill/>
          <a:ln>
            <a:noFill/>
          </a:ln>
        </p:spPr>
        <p:txBody>
          <a:bodyPr anchorCtr="0" anchor="t" bIns="91425" lIns="91425" spcFirstLastPara="1" rIns="91425" wrap="square" tIns="91425">
            <a:noAutofit/>
          </a:bodyPr>
          <a:lstStyle/>
          <a:p>
            <a:pPr indent="-355600" lvl="0" marL="457200" rtl="0" algn="l">
              <a:lnSpc>
                <a:spcPct val="150000"/>
              </a:lnSpc>
              <a:spcBef>
                <a:spcPts val="440"/>
              </a:spcBef>
              <a:spcAft>
                <a:spcPts val="0"/>
              </a:spcAft>
              <a:buSzPts val="2000"/>
              <a:buFont typeface="Arial"/>
              <a:buChar char="●"/>
            </a:pPr>
            <a:r>
              <a:rPr lang="en-US" sz="2000">
                <a:latin typeface="Arial"/>
                <a:ea typeface="Arial"/>
                <a:cs typeface="Arial"/>
                <a:sym typeface="Arial"/>
              </a:rPr>
              <a:t>If you think of a question after this </a:t>
            </a:r>
            <a:r>
              <a:rPr lang="en-US" sz="2000">
                <a:latin typeface="Arial"/>
                <a:ea typeface="Arial"/>
                <a:cs typeface="Arial"/>
                <a:sym typeface="Arial"/>
              </a:rPr>
              <a:t>briefing</a:t>
            </a:r>
            <a:r>
              <a:rPr lang="en-US" sz="2000">
                <a:latin typeface="Arial"/>
                <a:ea typeface="Arial"/>
                <a:cs typeface="Arial"/>
                <a:sym typeface="Arial"/>
              </a:rPr>
              <a:t> is over, please reach out to </a:t>
            </a:r>
            <a:r>
              <a:rPr lang="en-US" sz="2000">
                <a:latin typeface="Arial"/>
                <a:ea typeface="Arial"/>
                <a:cs typeface="Arial"/>
                <a:sym typeface="Arial"/>
              </a:rPr>
              <a:t>us</a:t>
            </a:r>
            <a:r>
              <a:rPr lang="en-US" sz="2000">
                <a:latin typeface="Arial"/>
                <a:ea typeface="Arial"/>
                <a:cs typeface="Arial"/>
                <a:sym typeface="Arial"/>
              </a:rPr>
              <a:t> at </a:t>
            </a:r>
            <a:r>
              <a:rPr lang="en-US" sz="2000" u="sng">
                <a:solidFill>
                  <a:schemeClr val="hlink"/>
                </a:solidFill>
                <a:latin typeface="Arial"/>
                <a:ea typeface="Arial"/>
                <a:cs typeface="Arial"/>
                <a:sym typeface="Arial"/>
                <a:hlinkClick r:id="rId3"/>
              </a:rPr>
              <a:t>noaa.rmc@noaa.gov</a:t>
            </a:r>
            <a:endParaRPr sz="2000">
              <a:latin typeface="Arial"/>
              <a:ea typeface="Arial"/>
              <a:cs typeface="Arial"/>
              <a:sym typeface="Arial"/>
            </a:endParaRPr>
          </a:p>
          <a:p>
            <a:pPr indent="0" lvl="0" marL="457200" rtl="0" algn="l">
              <a:lnSpc>
                <a:spcPct val="150000"/>
              </a:lnSpc>
              <a:spcBef>
                <a:spcPts val="440"/>
              </a:spcBef>
              <a:spcAft>
                <a:spcPts val="0"/>
              </a:spcAft>
              <a:buNone/>
            </a:pPr>
            <a:r>
              <a:t/>
            </a:r>
            <a:endParaRPr sz="2900">
              <a:latin typeface="Arial"/>
              <a:ea typeface="Arial"/>
              <a:cs typeface="Arial"/>
              <a:sym typeface="Arial"/>
            </a:endParaRPr>
          </a:p>
          <a:p>
            <a:pPr indent="0" lvl="0" marL="0" rtl="0" algn="ctr">
              <a:lnSpc>
                <a:spcPct val="150000"/>
              </a:lnSpc>
              <a:spcBef>
                <a:spcPts val="440"/>
              </a:spcBef>
              <a:spcAft>
                <a:spcPts val="0"/>
              </a:spcAft>
              <a:buNone/>
            </a:pPr>
            <a:r>
              <a:rPr lang="en-US" sz="2900">
                <a:latin typeface="Arial"/>
                <a:ea typeface="Arial"/>
                <a:cs typeface="Arial"/>
                <a:sym typeface="Arial"/>
              </a:rPr>
              <a:t>THANK YOU</a:t>
            </a:r>
            <a:endParaRPr sz="2900">
              <a:latin typeface="Arial"/>
              <a:ea typeface="Arial"/>
              <a:cs typeface="Arial"/>
              <a:sym typeface="Arial"/>
            </a:endParaRPr>
          </a:p>
          <a:p>
            <a:pPr indent="0" lvl="0" marL="457200" rtl="0" algn="l">
              <a:lnSpc>
                <a:spcPct val="150000"/>
              </a:lnSpc>
              <a:spcBef>
                <a:spcPts val="440"/>
              </a:spcBef>
              <a:spcAft>
                <a:spcPts val="0"/>
              </a:spcAft>
              <a:buSzPts val="1800"/>
              <a:buNone/>
            </a:pPr>
            <a:r>
              <a:t/>
            </a:r>
            <a:endParaRPr sz="1200">
              <a:solidFill>
                <a:srgbClr val="0A4595"/>
              </a:solidFill>
              <a:latin typeface="Proxima Nova"/>
              <a:ea typeface="Proxima Nova"/>
              <a:cs typeface="Proxima Nova"/>
              <a:sym typeface="Proxima Nova"/>
            </a:endParaRPr>
          </a:p>
        </p:txBody>
      </p:sp>
      <p:sp>
        <p:nvSpPr>
          <p:cNvPr id="139" name="Google Shape;139;p25"/>
          <p:cNvSpPr txBox="1"/>
          <p:nvPr/>
        </p:nvSpPr>
        <p:spPr>
          <a:xfrm>
            <a:off x="897525" y="4820400"/>
            <a:ext cx="1242600" cy="323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900">
                <a:solidFill>
                  <a:srgbClr val="0A4595"/>
                </a:solidFill>
                <a:latin typeface="Times New Roman"/>
                <a:ea typeface="Times New Roman"/>
                <a:cs typeface="Times New Roman"/>
                <a:sym typeface="Times New Roman"/>
              </a:rPr>
              <a:t>CUI//ISVI//FEDCON</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6"/>
          <p:cNvSpPr txBox="1"/>
          <p:nvPr>
            <p:ph type="title"/>
          </p:nvPr>
        </p:nvSpPr>
        <p:spPr>
          <a:xfrm>
            <a:off x="457200" y="85851"/>
            <a:ext cx="7620000" cy="8574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US"/>
              <a:t>Addendum</a:t>
            </a:r>
            <a:endParaRPr/>
          </a:p>
        </p:txBody>
      </p:sp>
      <p:sp>
        <p:nvSpPr>
          <p:cNvPr id="145" name="Google Shape;145;p26"/>
          <p:cNvSpPr txBox="1"/>
          <p:nvPr>
            <p:ph idx="1" type="body"/>
          </p:nvPr>
        </p:nvSpPr>
        <p:spPr>
          <a:xfrm>
            <a:off x="457200" y="1077335"/>
            <a:ext cx="7620000" cy="3600600"/>
          </a:xfrm>
          <a:prstGeom prst="rect">
            <a:avLst/>
          </a:prstGeom>
        </p:spPr>
        <p:txBody>
          <a:bodyPr anchorCtr="0" anchor="t" bIns="91425" lIns="91425" spcFirstLastPara="1" rIns="91425" wrap="square" tIns="91425">
            <a:noAutofit/>
          </a:bodyPr>
          <a:lstStyle/>
          <a:p>
            <a:pPr indent="0" lvl="0" marL="0" rtl="0" algn="l">
              <a:spcBef>
                <a:spcPts val="440"/>
              </a:spcBef>
              <a:spcAft>
                <a:spcPts val="0"/>
              </a:spcAft>
              <a:buNone/>
            </a:pPr>
            <a:r>
              <a:rPr lang="en-US"/>
              <a:t>Use only approved Government Furnished Equipment (GFE) to conduct government business.</a:t>
            </a:r>
            <a:endParaRPr/>
          </a:p>
          <a:p>
            <a:pPr indent="0" lvl="0" marL="0" rtl="0" algn="l">
              <a:spcBef>
                <a:spcPts val="440"/>
              </a:spcBef>
              <a:spcAft>
                <a:spcPts val="0"/>
              </a:spcAft>
              <a:buNone/>
            </a:pPr>
            <a:r>
              <a:t/>
            </a:r>
            <a:endParaRPr/>
          </a:p>
          <a:p>
            <a:pPr indent="0" lvl="0" marL="0" rtl="0" algn="l">
              <a:spcBef>
                <a:spcPts val="440"/>
              </a:spcBef>
              <a:spcAft>
                <a:spcPts val="0"/>
              </a:spcAft>
              <a:buClr>
                <a:schemeClr val="dk1"/>
              </a:buClr>
              <a:buSzPts val="1100"/>
              <a:buFont typeface="Arial"/>
              <a:buNone/>
            </a:pPr>
            <a:r>
              <a:rPr lang="en-US"/>
              <a:t>Protect sensitive information and data that resides on mobile Government Furnished Equipment and/or approved portable storage devices (USB drives, CD-ROMs, etc.) that are under the users control.</a:t>
            </a:r>
            <a:endParaRPr/>
          </a:p>
          <a:p>
            <a:pPr indent="0" lvl="0" marL="0" rtl="0" algn="l">
              <a:spcBef>
                <a:spcPts val="440"/>
              </a:spcBef>
              <a:spcAft>
                <a:spcPts val="0"/>
              </a:spcAft>
              <a:buNone/>
            </a:pPr>
            <a:r>
              <a:t/>
            </a:r>
            <a:endParaRPr/>
          </a:p>
          <a:p>
            <a:pPr indent="0" lvl="0" marL="0" rtl="0" algn="l">
              <a:spcBef>
                <a:spcPts val="440"/>
              </a:spcBef>
              <a:spcAft>
                <a:spcPts val="0"/>
              </a:spcAft>
              <a:buClr>
                <a:schemeClr val="dk1"/>
              </a:buClr>
              <a:buSzPts val="1100"/>
              <a:buFont typeface="Arial"/>
              <a:buNone/>
            </a:pPr>
            <a:r>
              <a:rPr lang="en-US"/>
              <a:t>SysAdmins: Know the </a:t>
            </a:r>
            <a:r>
              <a:rPr lang="en-US"/>
              <a:t>sensitivity</a:t>
            </a:r>
            <a:r>
              <a:rPr lang="en-US"/>
              <a:t> of the data they handle and take appropriate measures to protect it.</a:t>
            </a:r>
            <a:endParaRPr/>
          </a:p>
          <a:p>
            <a:pPr indent="0" lvl="0" marL="0" rtl="0" algn="l">
              <a:spcBef>
                <a:spcPts val="440"/>
              </a:spcBef>
              <a:spcAft>
                <a:spcPts val="0"/>
              </a:spcAft>
              <a:buClr>
                <a:schemeClr val="dk1"/>
              </a:buClr>
              <a:buSzPts val="1100"/>
              <a:buFont typeface="Arial"/>
              <a:buNone/>
            </a:pPr>
            <a:r>
              <a:t/>
            </a:r>
            <a:endParaRPr/>
          </a:p>
          <a:p>
            <a:pPr indent="0" lvl="0" marL="0" rtl="0" algn="l">
              <a:spcBef>
                <a:spcPts val="440"/>
              </a:spcBef>
              <a:spcAft>
                <a:spcPts val="0"/>
              </a:spcAft>
              <a:buClr>
                <a:schemeClr val="dk1"/>
              </a:buClr>
              <a:buSzPts val="1100"/>
              <a:buFont typeface="Arial"/>
              <a:buNone/>
            </a:pPr>
            <a:r>
              <a:t/>
            </a:r>
            <a:endParaRPr/>
          </a:p>
          <a:p>
            <a:pPr indent="0" lvl="0" marL="0" rtl="0" algn="l">
              <a:spcBef>
                <a:spcPts val="440"/>
              </a:spcBef>
              <a:spcAft>
                <a:spcPts val="0"/>
              </a:spcAft>
              <a:buNone/>
            </a:pPr>
            <a:r>
              <a:t/>
            </a:r>
            <a:endParaRPr/>
          </a:p>
          <a:p>
            <a:pPr indent="0" lvl="0" marL="0" rtl="0" algn="l">
              <a:spcBef>
                <a:spcPts val="440"/>
              </a:spcBef>
              <a:spcAft>
                <a:spcPts val="0"/>
              </a:spcAft>
              <a:buNone/>
            </a:pPr>
            <a:r>
              <a:t/>
            </a:r>
            <a:endParaRPr/>
          </a:p>
          <a:p>
            <a:pPr indent="0" lvl="0" marL="0" rtl="0" algn="l">
              <a:spcBef>
                <a:spcPts val="440"/>
              </a:spcBef>
              <a:spcAft>
                <a:spcPts val="0"/>
              </a:spcAft>
              <a:buNone/>
            </a:pPr>
            <a:r>
              <a:rPr lang="en-US"/>
              <a:t>https://sites.google.com/noaa.gov/noaa-csd-rmf/policies/itsm-itsbp</a:t>
            </a:r>
            <a:endParaRPr/>
          </a:p>
          <a:p>
            <a:pPr indent="0" lvl="0" marL="0" rtl="0" algn="l">
              <a:spcBef>
                <a:spcPts val="44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Blue Business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