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9" r:id="rId1"/>
  </p:sldMasterIdLst>
  <p:notesMasterIdLst>
    <p:notesMasterId r:id="rId32"/>
  </p:notesMasterIdLst>
  <p:sldIdLst>
    <p:sldId id="269" r:id="rId2"/>
    <p:sldId id="270" r:id="rId3"/>
    <p:sldId id="275" r:id="rId4"/>
    <p:sldId id="290" r:id="rId5"/>
    <p:sldId id="277" r:id="rId6"/>
    <p:sldId id="291" r:id="rId7"/>
    <p:sldId id="279" r:id="rId8"/>
    <p:sldId id="296" r:id="rId9"/>
    <p:sldId id="297" r:id="rId10"/>
    <p:sldId id="293" r:id="rId11"/>
    <p:sldId id="292" r:id="rId12"/>
    <p:sldId id="294" r:id="rId13"/>
    <p:sldId id="310" r:id="rId14"/>
    <p:sldId id="271" r:id="rId15"/>
    <p:sldId id="272" r:id="rId16"/>
    <p:sldId id="273" r:id="rId17"/>
    <p:sldId id="311" r:id="rId18"/>
    <p:sldId id="283" r:id="rId19"/>
    <p:sldId id="298" r:id="rId20"/>
    <p:sldId id="288" r:id="rId21"/>
    <p:sldId id="289" r:id="rId22"/>
    <p:sldId id="307" r:id="rId23"/>
    <p:sldId id="295" r:id="rId24"/>
    <p:sldId id="308" r:id="rId25"/>
    <p:sldId id="299" r:id="rId26"/>
    <p:sldId id="300" r:id="rId27"/>
    <p:sldId id="303" r:id="rId28"/>
    <p:sldId id="304" r:id="rId29"/>
    <p:sldId id="305" r:id="rId30"/>
    <p:sldId id="282" r:id="rId31"/>
  </p:sldIdLst>
  <p:sldSz cx="9144000" cy="6858000" type="screen4x3"/>
  <p:notesSz cx="7315200" cy="96012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786" autoAdjust="0"/>
    <p:restoredTop sz="81034" autoAdjust="0"/>
  </p:normalViewPr>
  <p:slideViewPr>
    <p:cSldViewPr>
      <p:cViewPr varScale="1">
        <p:scale>
          <a:sx n="55" d="100"/>
          <a:sy n="55" d="100"/>
        </p:scale>
        <p:origin x="1632" y="3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3169919" cy="480059"/>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83306" marR="0" lvl="1" indent="-706"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66612" marR="0" lvl="2" indent="-1412"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449918" marR="0" lvl="3" indent="-2117"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933224" marR="0" lvl="4" indent="-2824"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416531" marR="0" lvl="5" indent="-353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3383143" marR="0" lvl="6" indent="-4943"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4833061" marR="0" lvl="7" indent="-706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6766286" marR="0" lvl="8" indent="-9886"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4" name="Shape 4"/>
          <p:cNvSpPr txBox="1">
            <a:spLocks noGrp="1"/>
          </p:cNvSpPr>
          <p:nvPr>
            <p:ph type="dt" idx="10"/>
          </p:nvPr>
        </p:nvSpPr>
        <p:spPr>
          <a:xfrm>
            <a:off x="4145280" y="0"/>
            <a:ext cx="3169919" cy="480059"/>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83306" marR="0" lvl="1" indent="-706"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66612" marR="0" lvl="2" indent="-1412"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449918" marR="0" lvl="3" indent="-2117"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933224" marR="0" lvl="4" indent="-2824"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416531" marR="0" lvl="5" indent="-353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3383143" marR="0" lvl="6" indent="-4943"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4833061" marR="0" lvl="7" indent="-706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6766286" marR="0" lvl="8" indent="-9886"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5" name="Shape 5"/>
          <p:cNvSpPr>
            <a:spLocks noGrp="1" noRot="1" noChangeAspect="1"/>
          </p:cNvSpPr>
          <p:nvPr>
            <p:ph type="sldImg" idx="3"/>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6" name="Shape 6"/>
          <p:cNvSpPr txBox="1">
            <a:spLocks noGrp="1"/>
          </p:cNvSpPr>
          <p:nvPr>
            <p:ph type="body" idx="1"/>
          </p:nvPr>
        </p:nvSpPr>
        <p:spPr>
          <a:xfrm>
            <a:off x="975361" y="4560569"/>
            <a:ext cx="5364478" cy="4320539"/>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200" b="0" i="0" u="none" strike="noStrike" cap="none">
                <a:solidFill>
                  <a:schemeClr val="dk1"/>
                </a:solidFill>
                <a:latin typeface="Arial"/>
                <a:ea typeface="Arial"/>
                <a:cs typeface="Arial"/>
                <a:sym typeface="Arial"/>
              </a:defRPr>
            </a:lvl2pPr>
            <a:lvl3pPr marL="914400" marR="0" lvl="2" indent="0" algn="l" rtl="0">
              <a:spcBef>
                <a:spcPts val="0"/>
              </a:spcBef>
              <a:buNone/>
              <a:defRPr sz="1200" b="0" i="0" u="none" strike="noStrike" cap="none">
                <a:solidFill>
                  <a:schemeClr val="dk1"/>
                </a:solidFill>
                <a:latin typeface="Arial"/>
                <a:ea typeface="Arial"/>
                <a:cs typeface="Arial"/>
                <a:sym typeface="Arial"/>
              </a:defRPr>
            </a:lvl3pPr>
            <a:lvl4pPr marL="1371600" marR="0" lvl="3" indent="0" algn="l" rtl="0">
              <a:spcBef>
                <a:spcPts val="0"/>
              </a:spcBef>
              <a:buNone/>
              <a:defRPr sz="1200" b="0" i="0" u="none" strike="noStrike" cap="none">
                <a:solidFill>
                  <a:schemeClr val="dk1"/>
                </a:solidFill>
                <a:latin typeface="Arial"/>
                <a:ea typeface="Arial"/>
                <a:cs typeface="Arial"/>
                <a:sym typeface="Arial"/>
              </a:defRPr>
            </a:lvl4pPr>
            <a:lvl5pPr marL="1828800" marR="0" lvl="4" indent="0" algn="l" rtl="0">
              <a:spcBef>
                <a:spcPts val="0"/>
              </a:spcBef>
              <a:buNone/>
              <a:defRPr sz="1200" b="0" i="0" u="none" strike="noStrike" cap="none">
                <a:solidFill>
                  <a:schemeClr val="dk1"/>
                </a:solidFill>
                <a:latin typeface="Arial"/>
                <a:ea typeface="Arial"/>
                <a:cs typeface="Arial"/>
                <a:sym typeface="Arial"/>
              </a:defRPr>
            </a:lvl5pPr>
            <a:lvl6pPr marL="2286000" marR="0" lvl="5" indent="0" algn="l" rtl="0">
              <a:spcBef>
                <a:spcPts val="0"/>
              </a:spcBef>
              <a:buNone/>
              <a:defRPr sz="1200" b="0" i="0" u="none" strike="noStrike" cap="none">
                <a:solidFill>
                  <a:schemeClr val="dk1"/>
                </a:solidFill>
                <a:latin typeface="Arial"/>
                <a:ea typeface="Arial"/>
                <a:cs typeface="Arial"/>
                <a:sym typeface="Arial"/>
              </a:defRPr>
            </a:lvl6pPr>
            <a:lvl7pPr marL="2743200" marR="0" lvl="6" indent="0" algn="l" rtl="0">
              <a:spcBef>
                <a:spcPts val="0"/>
              </a:spcBef>
              <a:buNone/>
              <a:defRPr sz="1200" b="0" i="0" u="none" strike="noStrike" cap="none">
                <a:solidFill>
                  <a:schemeClr val="dk1"/>
                </a:solidFill>
                <a:latin typeface="Arial"/>
                <a:ea typeface="Arial"/>
                <a:cs typeface="Arial"/>
                <a:sym typeface="Arial"/>
              </a:defRPr>
            </a:lvl7pPr>
            <a:lvl8pPr marL="3200400" marR="0" lvl="7" indent="0" algn="l" rtl="0">
              <a:spcBef>
                <a:spcPts val="0"/>
              </a:spcBef>
              <a:buNone/>
              <a:defRPr sz="1200" b="0" i="0" u="none" strike="noStrike" cap="none">
                <a:solidFill>
                  <a:schemeClr val="dk1"/>
                </a:solidFill>
                <a:latin typeface="Arial"/>
                <a:ea typeface="Arial"/>
                <a:cs typeface="Arial"/>
                <a:sym typeface="Arial"/>
              </a:defRPr>
            </a:lvl8pPr>
            <a:lvl9pPr marL="3657600" marR="0" lvl="8" indent="0" algn="l" rtl="0">
              <a:spcBef>
                <a:spcPts val="0"/>
              </a:spcBef>
              <a:buNone/>
              <a:defRPr sz="1200" b="0" i="0" u="none" strike="noStrike" cap="none">
                <a:solidFill>
                  <a:schemeClr val="dk1"/>
                </a:solidFill>
                <a:latin typeface="Arial"/>
                <a:ea typeface="Arial"/>
                <a:cs typeface="Arial"/>
                <a:sym typeface="Arial"/>
              </a:defRPr>
            </a:lvl9pPr>
          </a:lstStyle>
          <a:p>
            <a:endParaRPr/>
          </a:p>
        </p:txBody>
      </p:sp>
      <p:sp>
        <p:nvSpPr>
          <p:cNvPr id="7" name="Shape 7"/>
          <p:cNvSpPr txBox="1">
            <a:spLocks noGrp="1"/>
          </p:cNvSpPr>
          <p:nvPr>
            <p:ph type="ftr" idx="11"/>
          </p:nvPr>
        </p:nvSpPr>
        <p:spPr>
          <a:xfrm>
            <a:off x="0" y="9121139"/>
            <a:ext cx="3169919" cy="480059"/>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83306" marR="0" lvl="1" indent="-706"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66612" marR="0" lvl="2" indent="-1412"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449918" marR="0" lvl="3" indent="-2117"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933224" marR="0" lvl="4" indent="-2824"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416531" marR="0" lvl="5" indent="-353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3383143" marR="0" lvl="6" indent="-4943"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4833061" marR="0" lvl="7" indent="-706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6766286" marR="0" lvl="8" indent="-9886"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8" name="Shape 8"/>
          <p:cNvSpPr txBox="1">
            <a:spLocks noGrp="1"/>
          </p:cNvSpPr>
          <p:nvPr>
            <p:ph type="sldNum" idx="12"/>
          </p:nvPr>
        </p:nvSpPr>
        <p:spPr>
          <a:xfrm>
            <a:off x="4145280" y="9121139"/>
            <a:ext cx="3169919" cy="480059"/>
          </a:xfrm>
          <a:prstGeom prst="rect">
            <a:avLst/>
          </a:prstGeom>
          <a:noFill/>
          <a:ln>
            <a:noFill/>
          </a:ln>
        </p:spPr>
        <p:txBody>
          <a:bodyPr lIns="96625" tIns="48300" rIns="96625" bIns="48300" anchor="b" anchorCtr="0">
            <a:noAutofit/>
          </a:bodyPr>
          <a:lstStyle/>
          <a:p>
            <a:pPr marL="0" marR="0" lvl="0" indent="0" algn="r" rtl="0">
              <a:lnSpc>
                <a:spcPct val="100000"/>
              </a:lnSpc>
              <a:spcBef>
                <a:spcPts val="0"/>
              </a:spcBef>
              <a:spcAft>
                <a:spcPts val="0"/>
              </a:spcAft>
              <a:buClr>
                <a:srgbClr val="000000"/>
              </a:buClr>
              <a:buSzPct val="25000"/>
              <a:buFont typeface="Times New Roman"/>
              <a:buNone/>
            </a:pPr>
            <a:fld id="{00000000-1234-1234-1234-123412341234}" type="slidenum">
              <a:rPr lang="en-US" sz="1300" b="0" i="0" u="none" strike="noStrike" cap="none">
                <a:solidFill>
                  <a:srgbClr val="000000"/>
                </a:solidFill>
                <a:latin typeface="Times New Roman"/>
                <a:ea typeface="Times New Roman"/>
                <a:cs typeface="Times New Roman"/>
                <a:sym typeface="Times New Roman"/>
              </a:rPr>
              <a:t>‹#›</a:t>
            </a:fld>
            <a:endParaRPr lang="en-US" sz="1300" b="0" i="0" u="none" strike="noStrike" cap="none">
              <a:solidFill>
                <a:srgbClr val="000000"/>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4106554550"/>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Shape 8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90" name="Shape 9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780098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Calibri"/>
                <a:ea typeface="Calibri"/>
                <a:cs typeface="Calibri"/>
                <a:sym typeface="Calibri"/>
              </a:rPr>
              <a:t>21</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026364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Shape 219"/>
          <p:cNvSpPr txBox="1">
            <a:spLocks noGrp="1"/>
          </p:cNvSpPr>
          <p:nvPr>
            <p:ph type="body" idx="1"/>
          </p:nvPr>
        </p:nvSpPr>
        <p:spPr>
          <a:xfrm>
            <a:off x="975361" y="4560569"/>
            <a:ext cx="5364478" cy="4320539"/>
          </a:xfrm>
          <a:prstGeom prst="rect">
            <a:avLst/>
          </a:prstGeom>
          <a:noFill/>
          <a:ln>
            <a:noFill/>
          </a:ln>
        </p:spPr>
        <p:txBody>
          <a:bodyPr lIns="96625" tIns="96625" rIns="96625" bIns="96625" anchor="ctr" anchorCtr="0">
            <a:noAutofit/>
          </a:bodyPr>
          <a:lstStyle/>
          <a:p>
            <a:pPr marL="0" marR="0" lvl="0" indent="0" algn="l" rtl="0">
              <a:lnSpc>
                <a:spcPct val="100000"/>
              </a:lnSpc>
              <a:spcBef>
                <a:spcPts val="0"/>
              </a:spcBef>
              <a:spcAft>
                <a:spcPts val="0"/>
              </a:spcAft>
              <a:buNone/>
            </a:pPr>
            <a:endParaRPr lang="en-US" sz="1200" b="0" i="0" u="none" strike="noStrike" cap="none" dirty="0">
              <a:solidFill>
                <a:schemeClr val="dk1"/>
              </a:solidFill>
              <a:latin typeface="Arial"/>
              <a:ea typeface="Arial"/>
              <a:cs typeface="Arial"/>
              <a:sym typeface="Arial"/>
            </a:endParaRPr>
          </a:p>
        </p:txBody>
      </p:sp>
      <p:sp>
        <p:nvSpPr>
          <p:cNvPr id="220" name="Shape 220"/>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10636324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Shape 219"/>
          <p:cNvSpPr txBox="1">
            <a:spLocks noGrp="1"/>
          </p:cNvSpPr>
          <p:nvPr>
            <p:ph type="body" idx="1"/>
          </p:nvPr>
        </p:nvSpPr>
        <p:spPr>
          <a:xfrm>
            <a:off x="975361" y="4560569"/>
            <a:ext cx="5364478" cy="4320539"/>
          </a:xfrm>
          <a:prstGeom prst="rect">
            <a:avLst/>
          </a:prstGeom>
          <a:noFill/>
          <a:ln>
            <a:noFill/>
          </a:ln>
        </p:spPr>
        <p:txBody>
          <a:bodyPr lIns="96625" tIns="96625" rIns="96625" bIns="96625" anchor="ctr" anchorCtr="0">
            <a:noAutofit/>
          </a:bodyPr>
          <a:lstStyle/>
          <a:p>
            <a:pPr marL="0" marR="0" lvl="0" indent="0" algn="l" rtl="0">
              <a:lnSpc>
                <a:spcPct val="100000"/>
              </a:lnSpc>
              <a:spcBef>
                <a:spcPts val="0"/>
              </a:spcBef>
              <a:spcAft>
                <a:spcPts val="0"/>
              </a:spcAft>
              <a:buNone/>
            </a:pPr>
            <a:r>
              <a:rPr lang="en-US" sz="1200" dirty="0">
                <a:solidFill>
                  <a:schemeClr val="dk1"/>
                </a:solidFill>
              </a:rPr>
              <a:t>If you disagree with the fee waiver eligibility of a requester based off of the 6 factor test outlined in 15 CFR 4.11(l), please contact NOAA FOIA.  </a:t>
            </a:r>
            <a:endParaRPr lang="en-US" sz="1200" b="0" i="0" u="none" strike="noStrike" cap="none" dirty="0">
              <a:solidFill>
                <a:schemeClr val="dk1"/>
              </a:solidFill>
              <a:latin typeface="Arial"/>
              <a:ea typeface="Arial"/>
              <a:cs typeface="Arial"/>
              <a:sym typeface="Arial"/>
            </a:endParaRPr>
          </a:p>
        </p:txBody>
      </p:sp>
      <p:sp>
        <p:nvSpPr>
          <p:cNvPr id="220" name="Shape 220"/>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31722214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Shape 219"/>
          <p:cNvSpPr txBox="1">
            <a:spLocks noGrp="1"/>
          </p:cNvSpPr>
          <p:nvPr>
            <p:ph type="body" idx="1"/>
          </p:nvPr>
        </p:nvSpPr>
        <p:spPr>
          <a:xfrm>
            <a:off x="975361" y="4560569"/>
            <a:ext cx="5364478" cy="4320539"/>
          </a:xfrm>
          <a:prstGeom prst="rect">
            <a:avLst/>
          </a:prstGeom>
          <a:noFill/>
          <a:ln>
            <a:noFill/>
          </a:ln>
        </p:spPr>
        <p:txBody>
          <a:bodyPr lIns="96625" tIns="96625" rIns="96625" bIns="96625" anchor="ctr" anchorCtr="0">
            <a:noAutofit/>
          </a:bodyPr>
          <a:lstStyle/>
          <a:p>
            <a:pPr marL="0" marR="0" lvl="0" indent="0" algn="l" rtl="0">
              <a:lnSpc>
                <a:spcPct val="100000"/>
              </a:lnSpc>
              <a:spcBef>
                <a:spcPts val="0"/>
              </a:spcBef>
              <a:spcAft>
                <a:spcPts val="0"/>
              </a:spcAft>
              <a:buNone/>
            </a:pPr>
            <a:endParaRPr lang="en-US" sz="1200" b="0" i="0" u="none" strike="noStrike" cap="none" dirty="0">
              <a:solidFill>
                <a:schemeClr val="dk1"/>
              </a:solidFill>
              <a:latin typeface="Arial"/>
              <a:ea typeface="Arial"/>
              <a:cs typeface="Arial"/>
              <a:sym typeface="Arial"/>
            </a:endParaRPr>
          </a:p>
        </p:txBody>
      </p:sp>
      <p:sp>
        <p:nvSpPr>
          <p:cNvPr id="220" name="Shape 220"/>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38861414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Shape 219"/>
          <p:cNvSpPr txBox="1">
            <a:spLocks noGrp="1"/>
          </p:cNvSpPr>
          <p:nvPr>
            <p:ph type="body" idx="1"/>
          </p:nvPr>
        </p:nvSpPr>
        <p:spPr>
          <a:xfrm>
            <a:off x="975361" y="4560569"/>
            <a:ext cx="5364478" cy="4320539"/>
          </a:xfrm>
          <a:prstGeom prst="rect">
            <a:avLst/>
          </a:prstGeom>
          <a:noFill/>
          <a:ln>
            <a:noFill/>
          </a:ln>
        </p:spPr>
        <p:txBody>
          <a:bodyPr lIns="96625" tIns="96625" rIns="96625" bIns="96625" anchor="ctr" anchorCtr="0">
            <a:noAutofit/>
          </a:bodyPr>
          <a:lstStyle/>
          <a:p>
            <a:pPr marL="0" marR="0" lvl="0" indent="0" algn="l" rtl="0">
              <a:lnSpc>
                <a:spcPct val="100000"/>
              </a:lnSpc>
              <a:spcBef>
                <a:spcPts val="0"/>
              </a:spcBef>
              <a:spcAft>
                <a:spcPts val="0"/>
              </a:spcAft>
              <a:buNone/>
            </a:pPr>
            <a:endParaRPr lang="en-US" sz="1200" b="0" i="0" u="none" strike="noStrike" cap="none" dirty="0">
              <a:solidFill>
                <a:schemeClr val="dk1"/>
              </a:solidFill>
              <a:latin typeface="Arial"/>
              <a:ea typeface="Arial"/>
              <a:cs typeface="Arial"/>
              <a:sym typeface="Arial"/>
            </a:endParaRPr>
          </a:p>
        </p:txBody>
      </p:sp>
      <p:sp>
        <p:nvSpPr>
          <p:cNvPr id="220" name="Shape 220"/>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37748601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Shape 219"/>
          <p:cNvSpPr txBox="1">
            <a:spLocks noGrp="1"/>
          </p:cNvSpPr>
          <p:nvPr>
            <p:ph type="body" idx="1"/>
          </p:nvPr>
        </p:nvSpPr>
        <p:spPr>
          <a:xfrm>
            <a:off x="975361" y="4560569"/>
            <a:ext cx="5364478" cy="4320539"/>
          </a:xfrm>
          <a:prstGeom prst="rect">
            <a:avLst/>
          </a:prstGeom>
          <a:noFill/>
          <a:ln>
            <a:noFill/>
          </a:ln>
        </p:spPr>
        <p:txBody>
          <a:bodyPr lIns="96625" tIns="96625" rIns="96625" bIns="96625" anchor="ctr" anchorCtr="0">
            <a:noAutofit/>
          </a:bodyPr>
          <a:lstStyle/>
          <a:p>
            <a:pPr marL="0" marR="0" lvl="0" indent="0" algn="l" rtl="0">
              <a:lnSpc>
                <a:spcPct val="100000"/>
              </a:lnSpc>
              <a:spcBef>
                <a:spcPts val="0"/>
              </a:spcBef>
              <a:spcAft>
                <a:spcPts val="0"/>
              </a:spcAft>
              <a:buNone/>
            </a:pPr>
            <a:r>
              <a:rPr lang="en-US" sz="1200" b="0" i="0" u="none" strike="noStrike" cap="none" dirty="0">
                <a:solidFill>
                  <a:schemeClr val="dk1"/>
                </a:solidFill>
                <a:latin typeface="Arial"/>
                <a:ea typeface="Arial"/>
                <a:cs typeface="Arial"/>
                <a:sym typeface="Arial"/>
              </a:rPr>
              <a:t>See 15 CFR 4.7</a:t>
            </a:r>
          </a:p>
        </p:txBody>
      </p:sp>
      <p:sp>
        <p:nvSpPr>
          <p:cNvPr id="220" name="Shape 220"/>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290734232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Shape 219"/>
          <p:cNvSpPr txBox="1">
            <a:spLocks noGrp="1"/>
          </p:cNvSpPr>
          <p:nvPr>
            <p:ph type="body" idx="1"/>
          </p:nvPr>
        </p:nvSpPr>
        <p:spPr>
          <a:xfrm>
            <a:off x="975361" y="4560569"/>
            <a:ext cx="5364478" cy="4320539"/>
          </a:xfrm>
          <a:prstGeom prst="rect">
            <a:avLst/>
          </a:prstGeom>
          <a:noFill/>
          <a:ln>
            <a:noFill/>
          </a:ln>
        </p:spPr>
        <p:txBody>
          <a:bodyPr lIns="96625" tIns="96625" rIns="96625" bIns="96625" anchor="ctr" anchorCtr="0">
            <a:noAutofit/>
          </a:bodyPr>
          <a:lstStyle/>
          <a:p>
            <a:pPr marL="0" marR="0" lvl="0" indent="0" algn="l" rtl="0">
              <a:lnSpc>
                <a:spcPct val="100000"/>
              </a:lnSpc>
              <a:spcBef>
                <a:spcPts val="0"/>
              </a:spcBef>
              <a:spcAft>
                <a:spcPts val="0"/>
              </a:spcAft>
              <a:buNone/>
            </a:pPr>
            <a:r>
              <a:rPr lang="en-US" sz="1200" b="0" i="0" u="none" strike="noStrike" cap="none" dirty="0">
                <a:solidFill>
                  <a:schemeClr val="dk1"/>
                </a:solidFill>
                <a:latin typeface="Arial"/>
                <a:ea typeface="Arial"/>
                <a:cs typeface="Arial"/>
                <a:sym typeface="Arial"/>
              </a:rPr>
              <a:t>See 15 </a:t>
            </a:r>
            <a:r>
              <a:rPr lang="en-US" sz="1200" b="0" i="0" u="none" strike="noStrike" cap="none">
                <a:solidFill>
                  <a:schemeClr val="dk1"/>
                </a:solidFill>
                <a:latin typeface="Arial"/>
                <a:ea typeface="Arial"/>
                <a:cs typeface="Arial"/>
                <a:sym typeface="Arial"/>
              </a:rPr>
              <a:t>CFR 4.7</a:t>
            </a:r>
            <a:endParaRPr lang="en-US" sz="1200" b="0" i="0" u="none" strike="noStrike" cap="none" dirty="0">
              <a:solidFill>
                <a:schemeClr val="dk1"/>
              </a:solidFill>
              <a:latin typeface="Arial"/>
              <a:ea typeface="Arial"/>
              <a:cs typeface="Arial"/>
              <a:sym typeface="Arial"/>
            </a:endParaRPr>
          </a:p>
        </p:txBody>
      </p:sp>
      <p:sp>
        <p:nvSpPr>
          <p:cNvPr id="220" name="Shape 220"/>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16193292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Shape 219"/>
          <p:cNvSpPr txBox="1">
            <a:spLocks noGrp="1"/>
          </p:cNvSpPr>
          <p:nvPr>
            <p:ph type="body" idx="1"/>
          </p:nvPr>
        </p:nvSpPr>
        <p:spPr>
          <a:xfrm>
            <a:off x="975361" y="4560569"/>
            <a:ext cx="5364478" cy="4320539"/>
          </a:xfrm>
          <a:prstGeom prst="rect">
            <a:avLst/>
          </a:prstGeom>
          <a:noFill/>
          <a:ln>
            <a:noFill/>
          </a:ln>
        </p:spPr>
        <p:txBody>
          <a:bodyPr lIns="96625" tIns="96625" rIns="96625" bIns="96625" anchor="ctr" anchorCtr="0">
            <a:noAutofit/>
          </a:bodyPr>
          <a:lstStyle/>
          <a:p>
            <a:pPr marL="0" marR="0" lvl="0" indent="0" algn="l" rtl="0">
              <a:lnSpc>
                <a:spcPct val="100000"/>
              </a:lnSpc>
              <a:spcBef>
                <a:spcPts val="0"/>
              </a:spcBef>
              <a:spcAft>
                <a:spcPts val="0"/>
              </a:spcAft>
              <a:buNone/>
            </a:pPr>
            <a:r>
              <a:rPr lang="en-US" sz="1200" b="0" i="0" u="none" strike="noStrike" cap="none" dirty="0">
                <a:solidFill>
                  <a:schemeClr val="dk1"/>
                </a:solidFill>
                <a:latin typeface="Arial"/>
                <a:ea typeface="Arial"/>
                <a:cs typeface="Arial"/>
                <a:sym typeface="Arial"/>
              </a:rPr>
              <a:t>See 15 </a:t>
            </a:r>
            <a:r>
              <a:rPr lang="en-US" sz="1200" b="0" i="0" u="none" strike="noStrike" cap="none">
                <a:solidFill>
                  <a:schemeClr val="dk1"/>
                </a:solidFill>
                <a:latin typeface="Arial"/>
                <a:ea typeface="Arial"/>
                <a:cs typeface="Arial"/>
                <a:sym typeface="Arial"/>
              </a:rPr>
              <a:t>CFR 4.7</a:t>
            </a:r>
            <a:endParaRPr lang="en-US" sz="1200" b="0" i="0" u="none" strike="noStrike" cap="none" dirty="0">
              <a:solidFill>
                <a:schemeClr val="dk1"/>
              </a:solidFill>
              <a:latin typeface="Arial"/>
              <a:ea typeface="Arial"/>
              <a:cs typeface="Arial"/>
              <a:sym typeface="Arial"/>
            </a:endParaRPr>
          </a:p>
        </p:txBody>
      </p:sp>
      <p:sp>
        <p:nvSpPr>
          <p:cNvPr id="220" name="Shape 220"/>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360137828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7"/>
        <p:cNvGrpSpPr/>
        <p:nvPr/>
      </p:nvGrpSpPr>
      <p:grpSpPr>
        <a:xfrm>
          <a:off x="0" y="0"/>
          <a:ext cx="0" cy="0"/>
          <a:chOff x="0" y="0"/>
          <a:chExt cx="0" cy="0"/>
        </a:xfrm>
      </p:grpSpPr>
      <p:sp>
        <p:nvSpPr>
          <p:cNvPr id="278" name="Shape 278"/>
          <p:cNvSpPr txBox="1">
            <a:spLocks noGrp="1"/>
          </p:cNvSpPr>
          <p:nvPr>
            <p:ph type="body" idx="1"/>
          </p:nvPr>
        </p:nvSpPr>
        <p:spPr>
          <a:xfrm>
            <a:off x="975361" y="4560569"/>
            <a:ext cx="5364478" cy="4320539"/>
          </a:xfrm>
          <a:prstGeom prst="rect">
            <a:avLst/>
          </a:prstGeom>
          <a:noFill/>
          <a:ln>
            <a:noFill/>
          </a:ln>
        </p:spPr>
        <p:txBody>
          <a:bodyPr lIns="96625" tIns="96625" rIns="96625" bIns="96625" anchor="ctr" anchorCtr="0">
            <a:noAutofit/>
          </a:bodyPr>
          <a:lstStyle/>
          <a:p>
            <a:pPr marL="0" marR="0" lvl="0" indent="0" algn="l" rtl="0">
              <a:spcBef>
                <a:spcPts val="0"/>
              </a:spcBef>
              <a:buSzPct val="25000"/>
              <a:buNone/>
            </a:pPr>
            <a:endParaRPr sz="1200" b="0" i="0" u="none" strike="noStrike" cap="none">
              <a:solidFill>
                <a:schemeClr val="dk1"/>
              </a:solidFill>
              <a:latin typeface="Arial"/>
              <a:ea typeface="Arial"/>
              <a:cs typeface="Arial"/>
              <a:sym typeface="Arial"/>
            </a:endParaRPr>
          </a:p>
        </p:txBody>
      </p:sp>
      <p:sp>
        <p:nvSpPr>
          <p:cNvPr id="279" name="Shape 279"/>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Calibri"/>
                <a:ea typeface="Calibri"/>
                <a:cs typeface="Calibri"/>
                <a:sym typeface="Calibri"/>
              </a:rPr>
              <a:t>3</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9348922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an example, NOAA operates a visitor management system. The system stores information about individuals by name and date of arrival, but the system retrieves information only by date of arrival at NOAA. Under these circumstances, the visitor management system is not a system of records under the Privacy Act. However, if the system retrieved information by an individual’s identifying information; it would qualify as a system of records under the Privacy Act.</a:t>
            </a:r>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Calibri"/>
                <a:ea typeface="Calibri"/>
                <a:cs typeface="Calibri"/>
                <a:sym typeface="Calibri"/>
              </a:rPr>
              <a:t>5</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4000964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Calibri"/>
                <a:ea typeface="Calibri"/>
                <a:cs typeface="Calibri"/>
                <a:sym typeface="Calibri"/>
              </a:rPr>
              <a:t>7</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5974392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Calibri"/>
                <a:ea typeface="Calibri"/>
                <a:cs typeface="Calibri"/>
                <a:sym typeface="Calibri"/>
              </a:rPr>
              <a:t>8</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6626306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Expansion</a:t>
            </a:r>
            <a:r>
              <a:rPr lang="en-US" baseline="0" dirty="0"/>
              <a:t> Example - . For example, if an employee file is expanded to include data on education and training, this is considered an expansion of the types or categories of information maintained.</a:t>
            </a:r>
          </a:p>
          <a:p>
            <a:endParaRPr lang="en-US" dirty="0"/>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Calibri"/>
                <a:ea typeface="Calibri"/>
                <a:cs typeface="Calibri"/>
                <a:sym typeface="Calibri"/>
              </a:rPr>
              <a:t>9</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1727527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4275" y="698500"/>
            <a:ext cx="4654550" cy="3490913"/>
          </a:xfrm>
        </p:spPr>
      </p:sp>
      <p:sp>
        <p:nvSpPr>
          <p:cNvPr id="3" name="Notes Placeholder 2"/>
          <p:cNvSpPr>
            <a:spLocks noGrp="1"/>
          </p:cNvSpPr>
          <p:nvPr>
            <p:ph type="body" idx="1"/>
          </p:nvPr>
        </p:nvSpPr>
        <p:spPr/>
        <p:txBody>
          <a:bodyPr/>
          <a:lstStyle/>
          <a:p>
            <a:r>
              <a:rPr lang="en-US" dirty="0"/>
              <a:t>The Privacy Act (5 U.S.C. 552a)</a:t>
            </a:r>
          </a:p>
        </p:txBody>
      </p:sp>
      <p:sp>
        <p:nvSpPr>
          <p:cNvPr id="4" name="Slide Number Placeholder 3"/>
          <p:cNvSpPr>
            <a:spLocks noGrp="1"/>
          </p:cNvSpPr>
          <p:nvPr>
            <p:ph type="sldNum" idx="10"/>
          </p:nvPr>
        </p:nvSpPr>
        <p:spPr/>
        <p:txBody>
          <a:bodyPr/>
          <a:lstStyle/>
          <a:p>
            <a:pPr>
              <a:defRPr/>
            </a:pPr>
            <a:fld id="{E06AE708-2672-4C88-82D9-880E82FB104A}" type="slidenum">
              <a:rPr lang="en-US" smtClean="0"/>
              <a:pPr>
                <a:defRPr/>
              </a:pPr>
              <a:t>17</a:t>
            </a:fld>
            <a:endParaRPr lang="en-US" dirty="0"/>
          </a:p>
        </p:txBody>
      </p:sp>
    </p:spTree>
    <p:extLst>
      <p:ext uri="{BB962C8B-B14F-4D97-AF65-F5344CB8AC3E}">
        <p14:creationId xmlns:p14="http://schemas.microsoft.com/office/powerpoint/2010/main" val="2188563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4275" y="698500"/>
            <a:ext cx="4654550" cy="3490913"/>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pPr>
              <a:defRPr/>
            </a:pPr>
            <a:fld id="{E06AE708-2672-4C88-82D9-880E82FB104A}" type="slidenum">
              <a:rPr lang="en-US" smtClean="0"/>
              <a:pPr>
                <a:defRPr/>
              </a:pPr>
              <a:t>18</a:t>
            </a:fld>
            <a:endParaRPr lang="en-US" dirty="0"/>
          </a:p>
        </p:txBody>
      </p:sp>
    </p:spTree>
    <p:extLst>
      <p:ext uri="{BB962C8B-B14F-4D97-AF65-F5344CB8AC3E}">
        <p14:creationId xmlns:p14="http://schemas.microsoft.com/office/powerpoint/2010/main" val="30592184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Calibri"/>
                <a:ea typeface="Calibri"/>
                <a:cs typeface="Calibri"/>
                <a:sym typeface="Calibri"/>
              </a:rPr>
              <a:t>20</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854479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25"/>
        <p:cNvGrpSpPr/>
        <p:nvPr/>
      </p:nvGrpSpPr>
      <p:grpSpPr>
        <a:xfrm>
          <a:off x="0" y="0"/>
          <a:ext cx="0" cy="0"/>
          <a:chOff x="0" y="0"/>
          <a:chExt cx="0" cy="0"/>
        </a:xfrm>
      </p:grpSpPr>
      <p:sp>
        <p:nvSpPr>
          <p:cNvPr id="26" name="Shape 26"/>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0" marR="0" lvl="1" indent="0" algn="l" rtl="0">
              <a:spcBef>
                <a:spcPts val="0"/>
              </a:spcBef>
              <a:spcAft>
                <a:spcPts val="0"/>
              </a:spcAft>
              <a:buNone/>
              <a:defRPr sz="1800"/>
            </a:lvl2pPr>
            <a:lvl3pPr marL="0" marR="0" lvl="2" indent="0" algn="l" rtl="0">
              <a:spcBef>
                <a:spcPts val="0"/>
              </a:spcBef>
              <a:spcAft>
                <a:spcPts val="0"/>
              </a:spcAft>
              <a:buNone/>
              <a:defRPr sz="1800"/>
            </a:lvl3pPr>
            <a:lvl4pPr marL="0" marR="0" lvl="3" indent="0" algn="l" rtl="0">
              <a:spcBef>
                <a:spcPts val="0"/>
              </a:spcBef>
              <a:spcAft>
                <a:spcPts val="0"/>
              </a:spcAft>
              <a:buNone/>
              <a:defRPr sz="1800"/>
            </a:lvl4pPr>
            <a:lvl5pPr marL="0" marR="0" lvl="4" indent="0" algn="l" rtl="0">
              <a:spcBef>
                <a:spcPts val="0"/>
              </a:spcBef>
              <a:spcAft>
                <a:spcPts val="0"/>
              </a:spcAft>
              <a:buNone/>
              <a:defRPr sz="1800"/>
            </a:lvl5pPr>
            <a:lvl6pPr marL="457200" marR="0" lvl="5" indent="0" algn="l" rtl="0">
              <a:spcBef>
                <a:spcPts val="0"/>
              </a:spcBef>
              <a:spcAft>
                <a:spcPts val="0"/>
              </a:spcAft>
              <a:buNone/>
              <a:defRPr sz="1800"/>
            </a:lvl6pPr>
            <a:lvl7pPr marL="914400" marR="0" lvl="6" indent="0" algn="l" rtl="0">
              <a:spcBef>
                <a:spcPts val="0"/>
              </a:spcBef>
              <a:spcAft>
                <a:spcPts val="0"/>
              </a:spcAft>
              <a:buNone/>
              <a:defRPr sz="1800"/>
            </a:lvl7pPr>
            <a:lvl8pPr marL="1371600" marR="0" lvl="7" indent="0" algn="l" rtl="0">
              <a:spcBef>
                <a:spcPts val="0"/>
              </a:spcBef>
              <a:spcAft>
                <a:spcPts val="0"/>
              </a:spcAft>
              <a:buNone/>
              <a:defRPr sz="1800"/>
            </a:lvl8pPr>
            <a:lvl9pPr marL="1828800" marR="0" lvl="8" indent="0" algn="l" rtl="0">
              <a:spcBef>
                <a:spcPts val="0"/>
              </a:spcBef>
              <a:spcAft>
                <a:spcPts val="0"/>
              </a:spcAft>
              <a:buNone/>
              <a:defRPr sz="1800"/>
            </a:lvl9pPr>
          </a:lstStyle>
          <a:p>
            <a:endParaRPr/>
          </a:p>
        </p:txBody>
      </p:sp>
      <p:sp>
        <p:nvSpPr>
          <p:cNvPr id="27" name="Shape 27"/>
          <p:cNvSpPr txBox="1">
            <a:spLocks noGrp="1"/>
          </p:cNvSpPr>
          <p:nvPr>
            <p:ph type="body" idx="1"/>
          </p:nvPr>
        </p:nvSpPr>
        <p:spPr>
          <a:xfrm>
            <a:off x="685800" y="1676400"/>
            <a:ext cx="7772400" cy="4419599"/>
          </a:xfrm>
          <a:prstGeom prst="rect">
            <a:avLst/>
          </a:prstGeom>
          <a:noFill/>
          <a:ln>
            <a:noFill/>
          </a:ln>
        </p:spPr>
        <p:txBody>
          <a:bodyPr lIns="91425" tIns="91425" rIns="91425" bIns="91425" anchor="t" anchorCtr="0"/>
          <a:lstStyle>
            <a:lvl1pPr marL="342900" marR="0" lvl="0" indent="-76200" algn="l" rtl="0">
              <a:lnSpc>
                <a:spcPct val="100000"/>
              </a:lnSpc>
              <a:spcBef>
                <a:spcPts val="56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1pPr>
            <a:lvl2pPr marL="742950" marR="0" lvl="1" indent="-44450" algn="l" rtl="0">
              <a:lnSpc>
                <a:spcPct val="100000"/>
              </a:lnSpc>
              <a:spcBef>
                <a:spcPts val="48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2pPr>
            <a:lvl3pPr marL="1143000" marR="0" lvl="2"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3pPr>
            <a:lvl4pPr marL="1600200" marR="0" lvl="3"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4pPr>
            <a:lvl5pPr marL="2057400" marR="0" lvl="4"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5pPr>
            <a:lvl6pPr marL="2514600" marR="0" lvl="5"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6pPr>
            <a:lvl7pPr marL="2971800" marR="0" lvl="6"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7pPr>
            <a:lvl8pPr marL="3429000" marR="0" lvl="7"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8pPr>
            <a:lvl9pPr marL="3886200" marR="0" lvl="8"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28" name="Shape 28"/>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29" name="Shape 29"/>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30" name="Shape 30"/>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a:t>
            </a:fld>
            <a:endParaRPr lang="en-US" sz="800" b="0" i="0" u="none" strike="noStrike" cap="none">
              <a:solidFill>
                <a:schemeClr val="dk1"/>
              </a:solidFill>
              <a:latin typeface="Arial"/>
              <a:ea typeface="Arial"/>
              <a:cs typeface="Arial"/>
              <a:sym typeface="Aria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Comparison">
    <p:spTree>
      <p:nvGrpSpPr>
        <p:cNvPr id="1" name="Shape 40"/>
        <p:cNvGrpSpPr/>
        <p:nvPr/>
      </p:nvGrpSpPr>
      <p:grpSpPr>
        <a:xfrm>
          <a:off x="0" y="0"/>
          <a:ext cx="0" cy="0"/>
          <a:chOff x="0" y="0"/>
          <a:chExt cx="0" cy="0"/>
        </a:xfrm>
      </p:grpSpPr>
      <p:sp>
        <p:nvSpPr>
          <p:cNvPr id="42" name="Shape 42"/>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marR="0" lvl="0" indent="0" algn="l" rtl="0">
              <a:spcBef>
                <a:spcPts val="480"/>
              </a:spcBef>
              <a:buClr>
                <a:schemeClr val="dk1"/>
              </a:buClr>
              <a:buFont typeface="Arial"/>
              <a:buNone/>
              <a:defRPr sz="2400" b="1" i="0" u="none" strike="noStrike" cap="none">
                <a:solidFill>
                  <a:schemeClr val="dk1"/>
                </a:solidFill>
                <a:latin typeface="Arial" panose="020B0604020202020204" pitchFamily="34" charset="0"/>
                <a:ea typeface="Arial" panose="020B0604020202020204" pitchFamily="34" charset="0"/>
                <a:cs typeface="Arial" panose="020B0604020202020204" pitchFamily="34" charset="0"/>
                <a:sym typeface="Calibri"/>
              </a:defRPr>
            </a:lvl1pPr>
            <a:lvl2pPr marL="457200" marR="0" lvl="1" indent="0" algn="l" rtl="0">
              <a:spcBef>
                <a:spcPts val="400"/>
              </a:spcBef>
              <a:buClr>
                <a:schemeClr val="dk1"/>
              </a:buClr>
              <a:buFont typeface="Arial"/>
              <a:buNone/>
              <a:defRPr sz="2000" b="1" i="0" u="none" strike="noStrike" cap="none">
                <a:solidFill>
                  <a:schemeClr val="dk1"/>
                </a:solidFill>
                <a:latin typeface="Calibri"/>
                <a:ea typeface="Calibri"/>
                <a:cs typeface="Calibri"/>
                <a:sym typeface="Calibri"/>
              </a:defRPr>
            </a:lvl2pPr>
            <a:lvl3pPr marL="914400" marR="0" lvl="2" indent="0" algn="l" rtl="0">
              <a:spcBef>
                <a:spcPts val="360"/>
              </a:spcBef>
              <a:buClr>
                <a:schemeClr val="dk1"/>
              </a:buClr>
              <a:buFont typeface="Arial"/>
              <a:buNone/>
              <a:defRPr sz="1800" b="1" i="0" u="none" strike="noStrike" cap="none">
                <a:solidFill>
                  <a:schemeClr val="dk1"/>
                </a:solidFill>
                <a:latin typeface="Calibri"/>
                <a:ea typeface="Calibri"/>
                <a:cs typeface="Calibri"/>
                <a:sym typeface="Calibri"/>
              </a:defRPr>
            </a:lvl3pPr>
            <a:lvl4pPr marL="1371600" marR="0" lvl="3"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4pPr>
            <a:lvl5pPr marL="1828800" marR="0" lvl="4"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5pPr>
            <a:lvl6pPr marL="2286000" marR="0" lvl="5"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6pPr>
            <a:lvl7pPr marL="2743200" marR="0" lvl="6"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7pPr>
            <a:lvl8pPr marL="3200400" marR="0" lvl="7"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8pPr>
            <a:lvl9pPr marL="3657600" marR="0" lvl="8"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43" name="Shape 43"/>
          <p:cNvSpPr txBox="1">
            <a:spLocks noGrp="1"/>
          </p:cNvSpPr>
          <p:nvPr>
            <p:ph type="body" idx="2"/>
          </p:nvPr>
        </p:nvSpPr>
        <p:spPr>
          <a:xfrm>
            <a:off x="457200" y="2174875"/>
            <a:ext cx="4040187" cy="3951287"/>
          </a:xfrm>
          <a:prstGeom prst="rect">
            <a:avLst/>
          </a:prstGeom>
          <a:noFill/>
          <a:ln>
            <a:noFill/>
          </a:ln>
        </p:spPr>
        <p:txBody>
          <a:bodyPr lIns="91425" tIns="91425" rIns="91425" bIns="91425" anchor="t" anchorCtr="0"/>
          <a:lstStyle>
            <a:lvl1pPr marL="342900" marR="0" lvl="0" indent="-190500" algn="l" rtl="0">
              <a:spcBef>
                <a:spcPts val="480"/>
              </a:spcBef>
              <a:buClr>
                <a:schemeClr val="dk1"/>
              </a:buClr>
              <a:buSzPct val="100000"/>
              <a:buFont typeface="Arial"/>
              <a:buChar char="•"/>
              <a:defRPr sz="2400" b="0" i="0" u="none" strike="noStrike" cap="none">
                <a:solidFill>
                  <a:schemeClr val="dk1"/>
                </a:solidFill>
                <a:latin typeface="Arial" panose="020B0604020202020204" pitchFamily="34" charset="0"/>
                <a:ea typeface="Arial" panose="020B0604020202020204" pitchFamily="34" charset="0"/>
                <a:cs typeface="Arial" panose="020B0604020202020204" pitchFamily="34" charset="0"/>
                <a:sym typeface="Calibri"/>
              </a:defRPr>
            </a:lvl1pPr>
            <a:lvl2pPr marL="742950" marR="0" lvl="1" indent="-15875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2pPr>
            <a:lvl3pPr marL="1143000" marR="0" lvl="2"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3pPr>
            <a:lvl4pPr marL="1600200" marR="0" lvl="3"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4pPr>
            <a:lvl5pPr marL="2057400" marR="0" lvl="4"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5pPr>
            <a:lvl6pPr marL="2514600" marR="0" lvl="5"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6pPr>
            <a:lvl7pPr marL="2971800" marR="0" lvl="6"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7pPr>
            <a:lvl8pPr marL="3429000" marR="0" lvl="7"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8pPr>
            <a:lvl9pPr marL="3886200" marR="0" lvl="8"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9pPr>
          </a:lstStyle>
          <a:p>
            <a:endParaRPr/>
          </a:p>
        </p:txBody>
      </p:sp>
      <p:sp>
        <p:nvSpPr>
          <p:cNvPr id="44" name="Shape 44"/>
          <p:cNvSpPr txBox="1">
            <a:spLocks noGrp="1"/>
          </p:cNvSpPr>
          <p:nvPr>
            <p:ph type="body" idx="3"/>
          </p:nvPr>
        </p:nvSpPr>
        <p:spPr>
          <a:xfrm>
            <a:off x="4645025" y="1535112"/>
            <a:ext cx="4041774" cy="639762"/>
          </a:xfrm>
          <a:prstGeom prst="rect">
            <a:avLst/>
          </a:prstGeom>
          <a:noFill/>
          <a:ln>
            <a:noFill/>
          </a:ln>
        </p:spPr>
        <p:txBody>
          <a:bodyPr lIns="91425" tIns="91425" rIns="91425" bIns="91425" anchor="b" anchorCtr="0"/>
          <a:lstStyle>
            <a:lvl1pPr marL="0" marR="0" lvl="0" indent="0" algn="l" rtl="0">
              <a:spcBef>
                <a:spcPts val="480"/>
              </a:spcBef>
              <a:buClr>
                <a:schemeClr val="dk1"/>
              </a:buClr>
              <a:buFont typeface="Arial"/>
              <a:buNone/>
              <a:defRPr sz="2400" b="1" i="0" u="none" strike="noStrike" cap="none">
                <a:solidFill>
                  <a:schemeClr val="dk1"/>
                </a:solidFill>
                <a:latin typeface="Arial" panose="020B0604020202020204" pitchFamily="34" charset="0"/>
                <a:ea typeface="Arial" panose="020B0604020202020204" pitchFamily="34" charset="0"/>
                <a:cs typeface="Arial" panose="020B0604020202020204" pitchFamily="34" charset="0"/>
                <a:sym typeface="Calibri"/>
              </a:defRPr>
            </a:lvl1pPr>
            <a:lvl2pPr marL="457200" marR="0" lvl="1" indent="0" algn="l" rtl="0">
              <a:spcBef>
                <a:spcPts val="400"/>
              </a:spcBef>
              <a:buClr>
                <a:schemeClr val="dk1"/>
              </a:buClr>
              <a:buFont typeface="Arial"/>
              <a:buNone/>
              <a:defRPr sz="2000" b="1" i="0" u="none" strike="noStrike" cap="none">
                <a:solidFill>
                  <a:schemeClr val="dk1"/>
                </a:solidFill>
                <a:latin typeface="Calibri"/>
                <a:ea typeface="Calibri"/>
                <a:cs typeface="Calibri"/>
                <a:sym typeface="Calibri"/>
              </a:defRPr>
            </a:lvl2pPr>
            <a:lvl3pPr marL="914400" marR="0" lvl="2" indent="0" algn="l" rtl="0">
              <a:spcBef>
                <a:spcPts val="360"/>
              </a:spcBef>
              <a:buClr>
                <a:schemeClr val="dk1"/>
              </a:buClr>
              <a:buFont typeface="Arial"/>
              <a:buNone/>
              <a:defRPr sz="1800" b="1" i="0" u="none" strike="noStrike" cap="none">
                <a:solidFill>
                  <a:schemeClr val="dk1"/>
                </a:solidFill>
                <a:latin typeface="Calibri"/>
                <a:ea typeface="Calibri"/>
                <a:cs typeface="Calibri"/>
                <a:sym typeface="Calibri"/>
              </a:defRPr>
            </a:lvl3pPr>
            <a:lvl4pPr marL="1371600" marR="0" lvl="3"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4pPr>
            <a:lvl5pPr marL="1828800" marR="0" lvl="4"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5pPr>
            <a:lvl6pPr marL="2286000" marR="0" lvl="5"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6pPr>
            <a:lvl7pPr marL="2743200" marR="0" lvl="6"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7pPr>
            <a:lvl8pPr marL="3200400" marR="0" lvl="7"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8pPr>
            <a:lvl9pPr marL="3657600" marR="0" lvl="8"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45" name="Shape 45"/>
          <p:cNvSpPr txBox="1">
            <a:spLocks noGrp="1"/>
          </p:cNvSpPr>
          <p:nvPr>
            <p:ph type="body" idx="4"/>
          </p:nvPr>
        </p:nvSpPr>
        <p:spPr>
          <a:xfrm>
            <a:off x="4645025" y="2174875"/>
            <a:ext cx="4041774" cy="3951287"/>
          </a:xfrm>
          <a:prstGeom prst="rect">
            <a:avLst/>
          </a:prstGeom>
          <a:noFill/>
          <a:ln>
            <a:noFill/>
          </a:ln>
        </p:spPr>
        <p:txBody>
          <a:bodyPr lIns="91425" tIns="91425" rIns="91425" bIns="91425" anchor="t" anchorCtr="0"/>
          <a:lstStyle>
            <a:lvl1pPr marL="342900" marR="0" lvl="0" indent="-190500" algn="l" rtl="0">
              <a:spcBef>
                <a:spcPts val="480"/>
              </a:spcBef>
              <a:buClr>
                <a:schemeClr val="dk1"/>
              </a:buClr>
              <a:buSzPct val="100000"/>
              <a:buFont typeface="Arial"/>
              <a:buChar char="•"/>
              <a:defRPr sz="2400" b="0" i="0" u="none" strike="noStrike" cap="none">
                <a:solidFill>
                  <a:schemeClr val="dk1"/>
                </a:solidFill>
                <a:latin typeface="Arial" panose="020B0604020202020204" pitchFamily="34" charset="0"/>
                <a:ea typeface="Arial" panose="020B0604020202020204" pitchFamily="34" charset="0"/>
                <a:cs typeface="Arial" panose="020B0604020202020204" pitchFamily="34" charset="0"/>
                <a:sym typeface="Calibri"/>
              </a:defRPr>
            </a:lvl1pPr>
            <a:lvl2pPr marL="742950" marR="0" lvl="1" indent="-15875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2pPr>
            <a:lvl3pPr marL="1143000" marR="0" lvl="2"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3pPr>
            <a:lvl4pPr marL="1600200" marR="0" lvl="3"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4pPr>
            <a:lvl5pPr marL="2057400" marR="0" lvl="4"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5pPr>
            <a:lvl6pPr marL="2514600" marR="0" lvl="5"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6pPr>
            <a:lvl7pPr marL="2971800" marR="0" lvl="6"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7pPr>
            <a:lvl8pPr marL="3429000" marR="0" lvl="7"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8pPr>
            <a:lvl9pPr marL="3886200" marR="0" lvl="8"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9pPr>
          </a:lstStyle>
          <a:p>
            <a:endParaRPr/>
          </a:p>
        </p:txBody>
      </p:sp>
      <p:sp>
        <p:nvSpPr>
          <p:cNvPr id="46" name="Shape 46"/>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Arial" panose="020B0604020202020204" pitchFamily="34" charset="0"/>
                <a:ea typeface="Arial" panose="020B0604020202020204" pitchFamily="34" charset="0"/>
                <a:cs typeface="Arial" panose="020B0604020202020204" pitchFamily="34" charset="0"/>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lang="en-US"/>
          </a:p>
        </p:txBody>
      </p:sp>
      <p:sp>
        <p:nvSpPr>
          <p:cNvPr id="47" name="Shape 47"/>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Arial" panose="020B0604020202020204" pitchFamily="34" charset="0"/>
                <a:ea typeface="Arial" panose="020B0604020202020204" pitchFamily="34" charset="0"/>
                <a:cs typeface="Arial" panose="020B0604020202020204" pitchFamily="34" charset="0"/>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lang="en-US"/>
          </a:p>
        </p:txBody>
      </p:sp>
      <p:sp>
        <p:nvSpPr>
          <p:cNvPr id="48" name="Shape 48"/>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lvl1pPr>
              <a:defRPr>
                <a:latin typeface="Arial" panose="020B0604020202020204" pitchFamily="34" charset="0"/>
                <a:cs typeface="Arial" panose="020B0604020202020204" pitchFamily="34" charset="0"/>
              </a:defRPr>
            </a:lvl1pPr>
          </a:lstStyle>
          <a:p>
            <a:pPr algn="r">
              <a:buSzPct val="25000"/>
            </a:pPr>
            <a:fld id="{00000000-1234-1234-1234-123412341234}" type="slidenum">
              <a:rPr lang="en-US" sz="1200" smtClean="0">
                <a:solidFill>
                  <a:srgbClr val="888888"/>
                </a:solidFill>
                <a:ea typeface="Calibri"/>
                <a:sym typeface="Calibri"/>
              </a:rPr>
              <a:pPr algn="r">
                <a:buSzPct val="25000"/>
              </a:pPr>
              <a:t>‹#›</a:t>
            </a:fld>
            <a:endParaRPr lang="en-US" sz="1200">
              <a:solidFill>
                <a:srgbClr val="888888"/>
              </a:solidFill>
              <a:ea typeface="Calibri"/>
              <a:sym typeface="Calibri"/>
            </a:endParaRPr>
          </a:p>
        </p:txBody>
      </p:sp>
      <p:sp>
        <p:nvSpPr>
          <p:cNvPr id="11" name="Shape 22"/>
          <p:cNvSpPr txBox="1">
            <a:spLocks noGrp="1"/>
          </p:cNvSpPr>
          <p:nvPr>
            <p:ph type="title"/>
          </p:nvPr>
        </p:nvSpPr>
        <p:spPr>
          <a:xfrm>
            <a:off x="457200" y="274637"/>
            <a:ext cx="4495800" cy="792163"/>
          </a:xfrm>
          <a:prstGeom prst="rect">
            <a:avLst/>
          </a:prstGeom>
          <a:noFill/>
          <a:ln>
            <a:noFill/>
          </a:ln>
        </p:spPr>
        <p:txBody>
          <a:bodyPr lIns="91425" tIns="91425" rIns="91425" bIns="91425" anchor="ctr" anchorCtr="0"/>
          <a:lstStyle>
            <a:lvl1pPr marL="0" marR="0" lvl="0" indent="0" algn="l" rtl="0">
              <a:spcBef>
                <a:spcPts val="0"/>
              </a:spcBef>
              <a:buClr>
                <a:schemeClr val="dk1"/>
              </a:buClr>
              <a:buFont typeface="Calibri"/>
              <a:buNone/>
              <a:defRPr sz="3200" b="0" i="0" u="none" strike="noStrike" cap="none">
                <a:solidFill>
                  <a:srgbClr val="AC9C38"/>
                </a:solidFill>
                <a:latin typeface="Arial" panose="020B0604020202020204" pitchFamily="34" charset="0"/>
                <a:ea typeface="Arial" panose="020B0604020202020204" pitchFamily="34" charset="0"/>
                <a:cs typeface="Arial" panose="020B0604020202020204" pitchFamily="34" charset="0"/>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Tree>
    <p:extLst>
      <p:ext uri="{BB962C8B-B14F-4D97-AF65-F5344CB8AC3E}">
        <p14:creationId xmlns:p14="http://schemas.microsoft.com/office/powerpoint/2010/main" val="1071559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Shape 31"/>
        <p:cNvGrpSpPr/>
        <p:nvPr/>
      </p:nvGrpSpPr>
      <p:grpSpPr>
        <a:xfrm>
          <a:off x="0" y="0"/>
          <a:ext cx="0" cy="0"/>
          <a:chOff x="0" y="0"/>
          <a:chExt cx="0" cy="0"/>
        </a:xfrm>
      </p:grpSpPr>
      <p:sp>
        <p:nvSpPr>
          <p:cNvPr id="32" name="Shape 32"/>
          <p:cNvSpPr txBox="1">
            <a:spLocks noGrp="1"/>
          </p:cNvSpPr>
          <p:nvPr>
            <p:ph type="title"/>
          </p:nvPr>
        </p:nvSpPr>
        <p:spPr>
          <a:xfrm rot="5400000">
            <a:off x="4552949" y="2190750"/>
            <a:ext cx="5867400" cy="1943100"/>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0" marR="0" lvl="1" indent="0" algn="l" rtl="0">
              <a:spcBef>
                <a:spcPts val="0"/>
              </a:spcBef>
              <a:spcAft>
                <a:spcPts val="0"/>
              </a:spcAft>
              <a:buNone/>
              <a:defRPr sz="1800"/>
            </a:lvl2pPr>
            <a:lvl3pPr marL="0" marR="0" lvl="2" indent="0" algn="l" rtl="0">
              <a:spcBef>
                <a:spcPts val="0"/>
              </a:spcBef>
              <a:spcAft>
                <a:spcPts val="0"/>
              </a:spcAft>
              <a:buNone/>
              <a:defRPr sz="1800"/>
            </a:lvl3pPr>
            <a:lvl4pPr marL="0" marR="0" lvl="3" indent="0" algn="l" rtl="0">
              <a:spcBef>
                <a:spcPts val="0"/>
              </a:spcBef>
              <a:spcAft>
                <a:spcPts val="0"/>
              </a:spcAft>
              <a:buNone/>
              <a:defRPr sz="1800"/>
            </a:lvl4pPr>
            <a:lvl5pPr marL="0" marR="0" lvl="4" indent="0" algn="l" rtl="0">
              <a:spcBef>
                <a:spcPts val="0"/>
              </a:spcBef>
              <a:spcAft>
                <a:spcPts val="0"/>
              </a:spcAft>
              <a:buNone/>
              <a:defRPr sz="1800"/>
            </a:lvl5pPr>
            <a:lvl6pPr marL="457200" marR="0" lvl="5" indent="0" algn="l" rtl="0">
              <a:spcBef>
                <a:spcPts val="0"/>
              </a:spcBef>
              <a:spcAft>
                <a:spcPts val="0"/>
              </a:spcAft>
              <a:buNone/>
              <a:defRPr sz="1800"/>
            </a:lvl6pPr>
            <a:lvl7pPr marL="914400" marR="0" lvl="6" indent="0" algn="l" rtl="0">
              <a:spcBef>
                <a:spcPts val="0"/>
              </a:spcBef>
              <a:spcAft>
                <a:spcPts val="0"/>
              </a:spcAft>
              <a:buNone/>
              <a:defRPr sz="1800"/>
            </a:lvl7pPr>
            <a:lvl8pPr marL="1371600" marR="0" lvl="7" indent="0" algn="l" rtl="0">
              <a:spcBef>
                <a:spcPts val="0"/>
              </a:spcBef>
              <a:spcAft>
                <a:spcPts val="0"/>
              </a:spcAft>
              <a:buNone/>
              <a:defRPr sz="1800"/>
            </a:lvl8pPr>
            <a:lvl9pPr marL="1828800" marR="0" lvl="8" indent="0" algn="l" rtl="0">
              <a:spcBef>
                <a:spcPts val="0"/>
              </a:spcBef>
              <a:spcAft>
                <a:spcPts val="0"/>
              </a:spcAft>
              <a:buNone/>
              <a:defRPr sz="1800"/>
            </a:lvl9pPr>
          </a:lstStyle>
          <a:p>
            <a:endParaRPr/>
          </a:p>
        </p:txBody>
      </p:sp>
      <p:sp>
        <p:nvSpPr>
          <p:cNvPr id="33" name="Shape 33"/>
          <p:cNvSpPr txBox="1">
            <a:spLocks noGrp="1"/>
          </p:cNvSpPr>
          <p:nvPr>
            <p:ph type="body" idx="1"/>
          </p:nvPr>
        </p:nvSpPr>
        <p:spPr>
          <a:xfrm rot="5400000">
            <a:off x="590548" y="323850"/>
            <a:ext cx="5867400" cy="5676900"/>
          </a:xfrm>
          <a:prstGeom prst="rect">
            <a:avLst/>
          </a:prstGeom>
          <a:noFill/>
          <a:ln>
            <a:noFill/>
          </a:ln>
        </p:spPr>
        <p:txBody>
          <a:bodyPr lIns="91425" tIns="91425" rIns="91425" bIns="91425" anchor="t" anchorCtr="0"/>
          <a:lstStyle>
            <a:lvl1pPr marL="342900" marR="0" lvl="0" indent="-76200" algn="l" rtl="0">
              <a:lnSpc>
                <a:spcPct val="100000"/>
              </a:lnSpc>
              <a:spcBef>
                <a:spcPts val="56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1pPr>
            <a:lvl2pPr marL="742950" marR="0" lvl="1" indent="-44450" algn="l" rtl="0">
              <a:lnSpc>
                <a:spcPct val="100000"/>
              </a:lnSpc>
              <a:spcBef>
                <a:spcPts val="48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2pPr>
            <a:lvl3pPr marL="1143000" marR="0" lvl="2"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3pPr>
            <a:lvl4pPr marL="1600200" marR="0" lvl="3"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4pPr>
            <a:lvl5pPr marL="2057400" marR="0" lvl="4"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5pPr>
            <a:lvl6pPr marL="2514600" marR="0" lvl="5"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6pPr>
            <a:lvl7pPr marL="2971800" marR="0" lvl="6"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7pPr>
            <a:lvl8pPr marL="3429000" marR="0" lvl="7"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8pPr>
            <a:lvl9pPr marL="3886200" marR="0" lvl="8"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34" name="Shape 34"/>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35" name="Shape 35"/>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36" name="Shape 36"/>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a:t>
            </a:fld>
            <a:endParaRPr lang="en-US" sz="800" b="0" i="0" u="none" strike="noStrike" cap="none">
              <a:solidFill>
                <a:schemeClr val="dk1"/>
              </a:solidFill>
              <a:latin typeface="Arial"/>
              <a:ea typeface="Arial"/>
              <a:cs typeface="Arial"/>
              <a:sym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0" marR="0" lvl="1" indent="0" algn="l" rtl="0">
              <a:spcBef>
                <a:spcPts val="0"/>
              </a:spcBef>
              <a:spcAft>
                <a:spcPts val="0"/>
              </a:spcAft>
              <a:buNone/>
              <a:defRPr sz="1800"/>
            </a:lvl2pPr>
            <a:lvl3pPr marL="0" marR="0" lvl="2" indent="0" algn="l" rtl="0">
              <a:spcBef>
                <a:spcPts val="0"/>
              </a:spcBef>
              <a:spcAft>
                <a:spcPts val="0"/>
              </a:spcAft>
              <a:buNone/>
              <a:defRPr sz="1800"/>
            </a:lvl3pPr>
            <a:lvl4pPr marL="0" marR="0" lvl="3" indent="0" algn="l" rtl="0">
              <a:spcBef>
                <a:spcPts val="0"/>
              </a:spcBef>
              <a:spcAft>
                <a:spcPts val="0"/>
              </a:spcAft>
              <a:buNone/>
              <a:defRPr sz="1800"/>
            </a:lvl4pPr>
            <a:lvl5pPr marL="0" marR="0" lvl="4" indent="0" algn="l" rtl="0">
              <a:spcBef>
                <a:spcPts val="0"/>
              </a:spcBef>
              <a:spcAft>
                <a:spcPts val="0"/>
              </a:spcAft>
              <a:buNone/>
              <a:defRPr sz="1800"/>
            </a:lvl5pPr>
            <a:lvl6pPr marL="457200" marR="0" lvl="5" indent="0" algn="l" rtl="0">
              <a:spcBef>
                <a:spcPts val="0"/>
              </a:spcBef>
              <a:spcAft>
                <a:spcPts val="0"/>
              </a:spcAft>
              <a:buNone/>
              <a:defRPr sz="1800"/>
            </a:lvl6pPr>
            <a:lvl7pPr marL="914400" marR="0" lvl="6" indent="0" algn="l" rtl="0">
              <a:spcBef>
                <a:spcPts val="0"/>
              </a:spcBef>
              <a:spcAft>
                <a:spcPts val="0"/>
              </a:spcAft>
              <a:buNone/>
              <a:defRPr sz="1800"/>
            </a:lvl7pPr>
            <a:lvl8pPr marL="1371600" marR="0" lvl="7" indent="0" algn="l" rtl="0">
              <a:spcBef>
                <a:spcPts val="0"/>
              </a:spcBef>
              <a:spcAft>
                <a:spcPts val="0"/>
              </a:spcAft>
              <a:buNone/>
              <a:defRPr sz="1800"/>
            </a:lvl8pPr>
            <a:lvl9pPr marL="1828800" marR="0" lvl="8" indent="0" algn="l" rtl="0">
              <a:spcBef>
                <a:spcPts val="0"/>
              </a:spcBef>
              <a:spcAft>
                <a:spcPts val="0"/>
              </a:spcAft>
              <a:buNone/>
              <a:defRPr sz="1800"/>
            </a:lvl9pPr>
          </a:lstStyle>
          <a:p>
            <a:endParaRPr/>
          </a:p>
        </p:txBody>
      </p:sp>
      <p:sp>
        <p:nvSpPr>
          <p:cNvPr id="39" name="Shape 39"/>
          <p:cNvSpPr txBox="1">
            <a:spLocks noGrp="1"/>
          </p:cNvSpPr>
          <p:nvPr>
            <p:ph type="body" idx="1"/>
          </p:nvPr>
        </p:nvSpPr>
        <p:spPr>
          <a:xfrm rot="5400000">
            <a:off x="2362198" y="0"/>
            <a:ext cx="4419599" cy="7772400"/>
          </a:xfrm>
          <a:prstGeom prst="rect">
            <a:avLst/>
          </a:prstGeom>
          <a:noFill/>
          <a:ln>
            <a:noFill/>
          </a:ln>
        </p:spPr>
        <p:txBody>
          <a:bodyPr lIns="91425" tIns="91425" rIns="91425" bIns="91425" anchor="t" anchorCtr="0"/>
          <a:lstStyle>
            <a:lvl1pPr marL="342900" marR="0" lvl="0" indent="-76200" algn="l" rtl="0">
              <a:lnSpc>
                <a:spcPct val="100000"/>
              </a:lnSpc>
              <a:spcBef>
                <a:spcPts val="56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1pPr>
            <a:lvl2pPr marL="742950" marR="0" lvl="1" indent="-44450" algn="l" rtl="0">
              <a:lnSpc>
                <a:spcPct val="100000"/>
              </a:lnSpc>
              <a:spcBef>
                <a:spcPts val="48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2pPr>
            <a:lvl3pPr marL="1143000" marR="0" lvl="2"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3pPr>
            <a:lvl4pPr marL="1600200" marR="0" lvl="3"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4pPr>
            <a:lvl5pPr marL="2057400" marR="0" lvl="4"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5pPr>
            <a:lvl6pPr marL="2514600" marR="0" lvl="5"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6pPr>
            <a:lvl7pPr marL="2971800" marR="0" lvl="6"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7pPr>
            <a:lvl8pPr marL="3429000" marR="0" lvl="7"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8pPr>
            <a:lvl9pPr marL="3886200" marR="0" lvl="8"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40" name="Shape 40"/>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41" name="Shape 41"/>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42" name="Shape 42"/>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a:t>
            </a:fld>
            <a:endParaRPr lang="en-US" sz="800" b="0" i="0" u="none" strike="noStrike" cap="none">
              <a:solidFill>
                <a:schemeClr val="dk1"/>
              </a:solidFill>
              <a:latin typeface="Arial"/>
              <a:ea typeface="Arial"/>
              <a:cs typeface="Arial"/>
              <a:sym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43"/>
        <p:cNvGrpSpPr/>
        <p:nvPr/>
      </p:nvGrpSpPr>
      <p:grpSpPr>
        <a:xfrm>
          <a:off x="0" y="0"/>
          <a:ext cx="0" cy="0"/>
          <a:chOff x="0" y="0"/>
          <a:chExt cx="0" cy="0"/>
        </a:xfrm>
      </p:grpSpPr>
      <p:sp>
        <p:nvSpPr>
          <p:cNvPr id="44" name="Shape 44"/>
          <p:cNvSpPr txBox="1">
            <a:spLocks noGrp="1"/>
          </p:cNvSpPr>
          <p:nvPr>
            <p:ph type="title"/>
          </p:nvPr>
        </p:nvSpPr>
        <p:spPr>
          <a:xfrm>
            <a:off x="1792288" y="4800600"/>
            <a:ext cx="5486399" cy="566736"/>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0" marR="0" lvl="1" indent="0" algn="l" rtl="0">
              <a:spcBef>
                <a:spcPts val="0"/>
              </a:spcBef>
              <a:spcAft>
                <a:spcPts val="0"/>
              </a:spcAft>
              <a:buNone/>
              <a:defRPr sz="1800"/>
            </a:lvl2pPr>
            <a:lvl3pPr marL="0" marR="0" lvl="2" indent="0" algn="l" rtl="0">
              <a:spcBef>
                <a:spcPts val="0"/>
              </a:spcBef>
              <a:spcAft>
                <a:spcPts val="0"/>
              </a:spcAft>
              <a:buNone/>
              <a:defRPr sz="1800"/>
            </a:lvl3pPr>
            <a:lvl4pPr marL="0" marR="0" lvl="3" indent="0" algn="l" rtl="0">
              <a:spcBef>
                <a:spcPts val="0"/>
              </a:spcBef>
              <a:spcAft>
                <a:spcPts val="0"/>
              </a:spcAft>
              <a:buNone/>
              <a:defRPr sz="1800"/>
            </a:lvl4pPr>
            <a:lvl5pPr marL="0" marR="0" lvl="4" indent="0" algn="l" rtl="0">
              <a:spcBef>
                <a:spcPts val="0"/>
              </a:spcBef>
              <a:spcAft>
                <a:spcPts val="0"/>
              </a:spcAft>
              <a:buNone/>
              <a:defRPr sz="1800"/>
            </a:lvl5pPr>
            <a:lvl6pPr marL="457200" marR="0" lvl="5" indent="0" algn="l" rtl="0">
              <a:spcBef>
                <a:spcPts val="0"/>
              </a:spcBef>
              <a:spcAft>
                <a:spcPts val="0"/>
              </a:spcAft>
              <a:buNone/>
              <a:defRPr sz="1800"/>
            </a:lvl6pPr>
            <a:lvl7pPr marL="914400" marR="0" lvl="6" indent="0" algn="l" rtl="0">
              <a:spcBef>
                <a:spcPts val="0"/>
              </a:spcBef>
              <a:spcAft>
                <a:spcPts val="0"/>
              </a:spcAft>
              <a:buNone/>
              <a:defRPr sz="1800"/>
            </a:lvl7pPr>
            <a:lvl8pPr marL="1371600" marR="0" lvl="7" indent="0" algn="l" rtl="0">
              <a:spcBef>
                <a:spcPts val="0"/>
              </a:spcBef>
              <a:spcAft>
                <a:spcPts val="0"/>
              </a:spcAft>
              <a:buNone/>
              <a:defRPr sz="1800"/>
            </a:lvl8pPr>
            <a:lvl9pPr marL="1828800" marR="0" lvl="8" indent="0" algn="l" rtl="0">
              <a:spcBef>
                <a:spcPts val="0"/>
              </a:spcBef>
              <a:spcAft>
                <a:spcPts val="0"/>
              </a:spcAft>
              <a:buNone/>
              <a:defRPr sz="1800"/>
            </a:lvl9pPr>
          </a:lstStyle>
          <a:p>
            <a:endParaRPr/>
          </a:p>
        </p:txBody>
      </p:sp>
      <p:sp>
        <p:nvSpPr>
          <p:cNvPr id="45" name="Shape 45"/>
          <p:cNvSpPr>
            <a:spLocks noGrp="1"/>
          </p:cNvSpPr>
          <p:nvPr>
            <p:ph type="pic" idx="2"/>
          </p:nvPr>
        </p:nvSpPr>
        <p:spPr>
          <a:xfrm>
            <a:off x="1792288" y="612775"/>
            <a:ext cx="5486399" cy="4114800"/>
          </a:xfrm>
          <a:prstGeom prst="rect">
            <a:avLst/>
          </a:prstGeom>
          <a:noFill/>
          <a:ln>
            <a:noFill/>
          </a:ln>
        </p:spPr>
        <p:txBody>
          <a:bodyPr lIns="91425" tIns="91425" rIns="91425" bIns="91425" anchor="ctr" anchorCtr="0"/>
          <a:lstStyle>
            <a:lvl1pPr lvl="0">
              <a:spcBef>
                <a:spcPts val="0"/>
              </a:spcBef>
              <a:buNone/>
              <a:defRPr/>
            </a:lvl1pPr>
          </a:lstStyle>
          <a:p>
            <a:endParaRPr/>
          </a:p>
        </p:txBody>
      </p:sp>
      <p:sp>
        <p:nvSpPr>
          <p:cNvPr id="46" name="Shape 46"/>
          <p:cNvSpPr txBox="1">
            <a:spLocks noGrp="1"/>
          </p:cNvSpPr>
          <p:nvPr>
            <p:ph type="body" idx="1"/>
          </p:nvPr>
        </p:nvSpPr>
        <p:spPr>
          <a:xfrm>
            <a:off x="1792288" y="5367337"/>
            <a:ext cx="5486399" cy="804861"/>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47" name="Shape 47"/>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48" name="Shape 48"/>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49" name="Shape 49"/>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a:t>
            </a:fld>
            <a:endParaRPr lang="en-US" sz="800" b="0" i="0" u="none" strike="noStrike" cap="none">
              <a:solidFill>
                <a:schemeClr val="dk1"/>
              </a:solidFill>
              <a:latin typeface="Arial"/>
              <a:ea typeface="Arial"/>
              <a:cs typeface="Arial"/>
              <a:sym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50"/>
        <p:cNvGrpSpPr/>
        <p:nvPr/>
      </p:nvGrpSpPr>
      <p:grpSpPr>
        <a:xfrm>
          <a:off x="0" y="0"/>
          <a:ext cx="0" cy="0"/>
          <a:chOff x="0" y="0"/>
          <a:chExt cx="0" cy="0"/>
        </a:xfrm>
      </p:grpSpPr>
      <p:sp>
        <p:nvSpPr>
          <p:cNvPr id="51" name="Shape 51"/>
          <p:cNvSpPr txBox="1">
            <a:spLocks noGrp="1"/>
          </p:cNvSpPr>
          <p:nvPr>
            <p:ph type="title"/>
          </p:nvPr>
        </p:nvSpPr>
        <p:spPr>
          <a:xfrm>
            <a:off x="457200" y="273050"/>
            <a:ext cx="3008313" cy="1162048"/>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0" marR="0" lvl="1" indent="0" algn="l" rtl="0">
              <a:spcBef>
                <a:spcPts val="0"/>
              </a:spcBef>
              <a:spcAft>
                <a:spcPts val="0"/>
              </a:spcAft>
              <a:buNone/>
              <a:defRPr sz="1800"/>
            </a:lvl2pPr>
            <a:lvl3pPr marL="0" marR="0" lvl="2" indent="0" algn="l" rtl="0">
              <a:spcBef>
                <a:spcPts val="0"/>
              </a:spcBef>
              <a:spcAft>
                <a:spcPts val="0"/>
              </a:spcAft>
              <a:buNone/>
              <a:defRPr sz="1800"/>
            </a:lvl3pPr>
            <a:lvl4pPr marL="0" marR="0" lvl="3" indent="0" algn="l" rtl="0">
              <a:spcBef>
                <a:spcPts val="0"/>
              </a:spcBef>
              <a:spcAft>
                <a:spcPts val="0"/>
              </a:spcAft>
              <a:buNone/>
              <a:defRPr sz="1800"/>
            </a:lvl4pPr>
            <a:lvl5pPr marL="0" marR="0" lvl="4" indent="0" algn="l" rtl="0">
              <a:spcBef>
                <a:spcPts val="0"/>
              </a:spcBef>
              <a:spcAft>
                <a:spcPts val="0"/>
              </a:spcAft>
              <a:buNone/>
              <a:defRPr sz="1800"/>
            </a:lvl5pPr>
            <a:lvl6pPr marL="457200" marR="0" lvl="5" indent="0" algn="l" rtl="0">
              <a:spcBef>
                <a:spcPts val="0"/>
              </a:spcBef>
              <a:spcAft>
                <a:spcPts val="0"/>
              </a:spcAft>
              <a:buNone/>
              <a:defRPr sz="1800"/>
            </a:lvl6pPr>
            <a:lvl7pPr marL="914400" marR="0" lvl="6" indent="0" algn="l" rtl="0">
              <a:spcBef>
                <a:spcPts val="0"/>
              </a:spcBef>
              <a:spcAft>
                <a:spcPts val="0"/>
              </a:spcAft>
              <a:buNone/>
              <a:defRPr sz="1800"/>
            </a:lvl7pPr>
            <a:lvl8pPr marL="1371600" marR="0" lvl="7" indent="0" algn="l" rtl="0">
              <a:spcBef>
                <a:spcPts val="0"/>
              </a:spcBef>
              <a:spcAft>
                <a:spcPts val="0"/>
              </a:spcAft>
              <a:buNone/>
              <a:defRPr sz="1800"/>
            </a:lvl8pPr>
            <a:lvl9pPr marL="1828800" marR="0" lvl="8" indent="0" algn="l" rtl="0">
              <a:spcBef>
                <a:spcPts val="0"/>
              </a:spcBef>
              <a:spcAft>
                <a:spcPts val="0"/>
              </a:spcAft>
              <a:buNone/>
              <a:defRPr sz="1800"/>
            </a:lvl9pPr>
          </a:lstStyle>
          <a:p>
            <a:endParaRPr/>
          </a:p>
        </p:txBody>
      </p:sp>
      <p:sp>
        <p:nvSpPr>
          <p:cNvPr id="52" name="Shape 52"/>
          <p:cNvSpPr txBox="1">
            <a:spLocks noGrp="1"/>
          </p:cNvSpPr>
          <p:nvPr>
            <p:ph type="body" idx="1"/>
          </p:nvPr>
        </p:nvSpPr>
        <p:spPr>
          <a:xfrm>
            <a:off x="3575050" y="273050"/>
            <a:ext cx="5111750" cy="5853111"/>
          </a:xfrm>
          <a:prstGeom prst="rect">
            <a:avLst/>
          </a:prstGeom>
          <a:noFill/>
          <a:ln>
            <a:noFill/>
          </a:ln>
        </p:spPr>
        <p:txBody>
          <a:bodyPr lIns="91425" tIns="91425" rIns="91425" bIns="91425" anchor="t" anchorCtr="0"/>
          <a:lstStyle>
            <a:lvl1pPr marL="342900" marR="0" lvl="0" indent="-762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1pPr>
            <a:lvl2pPr marL="742950" marR="0" lvl="1" indent="-4445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2pPr>
            <a:lvl3pPr marL="1143000" marR="0" lvl="2"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3pPr>
            <a:lvl4pPr marL="1600200" marR="0" lvl="3"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4pPr>
            <a:lvl5pPr marL="2057400" marR="0" lvl="4"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5pPr>
            <a:lvl6pPr marL="2514600" marR="0" lvl="5"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6pPr>
            <a:lvl7pPr marL="2971800" marR="0" lvl="6"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7pPr>
            <a:lvl8pPr marL="3429000" marR="0" lvl="7"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8pPr>
            <a:lvl9pPr marL="3886200" marR="0" lvl="8"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53" name="Shape 53"/>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54" name="Shape 54"/>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55" name="Shape 55"/>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56" name="Shape 56"/>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a:t>
            </a:fld>
            <a:endParaRPr lang="en-US" sz="800" b="0" i="0" u="none" strike="noStrike" cap="none">
              <a:solidFill>
                <a:schemeClr val="dk1"/>
              </a:solidFill>
              <a:latin typeface="Arial"/>
              <a:ea typeface="Arial"/>
              <a:cs typeface="Arial"/>
              <a:sym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0" marR="0" lvl="1" indent="0" algn="l" rtl="0">
              <a:spcBef>
                <a:spcPts val="0"/>
              </a:spcBef>
              <a:spcAft>
                <a:spcPts val="0"/>
              </a:spcAft>
              <a:buNone/>
              <a:defRPr sz="1800"/>
            </a:lvl2pPr>
            <a:lvl3pPr marL="0" marR="0" lvl="2" indent="0" algn="l" rtl="0">
              <a:spcBef>
                <a:spcPts val="0"/>
              </a:spcBef>
              <a:spcAft>
                <a:spcPts val="0"/>
              </a:spcAft>
              <a:buNone/>
              <a:defRPr sz="1800"/>
            </a:lvl3pPr>
            <a:lvl4pPr marL="0" marR="0" lvl="3" indent="0" algn="l" rtl="0">
              <a:spcBef>
                <a:spcPts val="0"/>
              </a:spcBef>
              <a:spcAft>
                <a:spcPts val="0"/>
              </a:spcAft>
              <a:buNone/>
              <a:defRPr sz="1800"/>
            </a:lvl4pPr>
            <a:lvl5pPr marL="0" marR="0" lvl="4" indent="0" algn="l" rtl="0">
              <a:spcBef>
                <a:spcPts val="0"/>
              </a:spcBef>
              <a:spcAft>
                <a:spcPts val="0"/>
              </a:spcAft>
              <a:buNone/>
              <a:defRPr sz="1800"/>
            </a:lvl5pPr>
            <a:lvl6pPr marL="457200" marR="0" lvl="5" indent="0" algn="l" rtl="0">
              <a:spcBef>
                <a:spcPts val="0"/>
              </a:spcBef>
              <a:spcAft>
                <a:spcPts val="0"/>
              </a:spcAft>
              <a:buNone/>
              <a:defRPr sz="1800"/>
            </a:lvl6pPr>
            <a:lvl7pPr marL="914400" marR="0" lvl="6" indent="0" algn="l" rtl="0">
              <a:spcBef>
                <a:spcPts val="0"/>
              </a:spcBef>
              <a:spcAft>
                <a:spcPts val="0"/>
              </a:spcAft>
              <a:buNone/>
              <a:defRPr sz="1800"/>
            </a:lvl7pPr>
            <a:lvl8pPr marL="1371600" marR="0" lvl="7" indent="0" algn="l" rtl="0">
              <a:spcBef>
                <a:spcPts val="0"/>
              </a:spcBef>
              <a:spcAft>
                <a:spcPts val="0"/>
              </a:spcAft>
              <a:buNone/>
              <a:defRPr sz="1800"/>
            </a:lvl8pPr>
            <a:lvl9pPr marL="1828800" marR="0" lvl="8" indent="0" algn="l" rtl="0">
              <a:spcBef>
                <a:spcPts val="0"/>
              </a:spcBef>
              <a:spcAft>
                <a:spcPts val="0"/>
              </a:spcAft>
              <a:buNone/>
              <a:defRPr sz="1800"/>
            </a:lvl9pPr>
          </a:lstStyle>
          <a:p>
            <a:endParaRPr/>
          </a:p>
        </p:txBody>
      </p:sp>
      <p:sp>
        <p:nvSpPr>
          <p:cNvPr id="63" name="Shape 63"/>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64" name="Shape 64"/>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65" name="Shape 65"/>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a:t>
            </a:fld>
            <a:endParaRPr lang="en-US" sz="800" b="0" i="0" u="none" strike="noStrike" cap="none">
              <a:solidFill>
                <a:schemeClr val="dk1"/>
              </a:solidFill>
              <a:latin typeface="Arial"/>
              <a:ea typeface="Arial"/>
              <a:cs typeface="Arial"/>
              <a:sym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66"/>
        <p:cNvGrpSpPr/>
        <p:nvPr/>
      </p:nvGrpSpPr>
      <p:grpSpPr>
        <a:xfrm>
          <a:off x="0" y="0"/>
          <a:ext cx="0" cy="0"/>
          <a:chOff x="0" y="0"/>
          <a:chExt cx="0" cy="0"/>
        </a:xfrm>
      </p:grpSpPr>
      <p:sp>
        <p:nvSpPr>
          <p:cNvPr id="67" name="Shape 67"/>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0" marR="0" lvl="1" indent="0" algn="l" rtl="0">
              <a:spcBef>
                <a:spcPts val="0"/>
              </a:spcBef>
              <a:spcAft>
                <a:spcPts val="0"/>
              </a:spcAft>
              <a:buNone/>
              <a:defRPr sz="1800"/>
            </a:lvl2pPr>
            <a:lvl3pPr marL="0" marR="0" lvl="2" indent="0" algn="l" rtl="0">
              <a:spcBef>
                <a:spcPts val="0"/>
              </a:spcBef>
              <a:spcAft>
                <a:spcPts val="0"/>
              </a:spcAft>
              <a:buNone/>
              <a:defRPr sz="1800"/>
            </a:lvl3pPr>
            <a:lvl4pPr marL="0" marR="0" lvl="3" indent="0" algn="l" rtl="0">
              <a:spcBef>
                <a:spcPts val="0"/>
              </a:spcBef>
              <a:spcAft>
                <a:spcPts val="0"/>
              </a:spcAft>
              <a:buNone/>
              <a:defRPr sz="1800"/>
            </a:lvl4pPr>
            <a:lvl5pPr marL="0" marR="0" lvl="4" indent="0" algn="l" rtl="0">
              <a:spcBef>
                <a:spcPts val="0"/>
              </a:spcBef>
              <a:spcAft>
                <a:spcPts val="0"/>
              </a:spcAft>
              <a:buNone/>
              <a:defRPr sz="1800"/>
            </a:lvl5pPr>
            <a:lvl6pPr marL="457200" marR="0" lvl="5" indent="0" algn="l" rtl="0">
              <a:spcBef>
                <a:spcPts val="0"/>
              </a:spcBef>
              <a:spcAft>
                <a:spcPts val="0"/>
              </a:spcAft>
              <a:buNone/>
              <a:defRPr sz="1800"/>
            </a:lvl6pPr>
            <a:lvl7pPr marL="914400" marR="0" lvl="6" indent="0" algn="l" rtl="0">
              <a:spcBef>
                <a:spcPts val="0"/>
              </a:spcBef>
              <a:spcAft>
                <a:spcPts val="0"/>
              </a:spcAft>
              <a:buNone/>
              <a:defRPr sz="1800"/>
            </a:lvl7pPr>
            <a:lvl8pPr marL="1371600" marR="0" lvl="7" indent="0" algn="l" rtl="0">
              <a:spcBef>
                <a:spcPts val="0"/>
              </a:spcBef>
              <a:spcAft>
                <a:spcPts val="0"/>
              </a:spcAft>
              <a:buNone/>
              <a:defRPr sz="1800"/>
            </a:lvl8pPr>
            <a:lvl9pPr marL="1828800" marR="0" lvl="8" indent="0" algn="l" rtl="0">
              <a:spcBef>
                <a:spcPts val="0"/>
              </a:spcBef>
              <a:spcAft>
                <a:spcPts val="0"/>
              </a:spcAft>
              <a:buNone/>
              <a:defRPr sz="1800"/>
            </a:lvl9pPr>
          </a:lstStyle>
          <a:p>
            <a:endParaRPr/>
          </a:p>
        </p:txBody>
      </p:sp>
      <p:sp>
        <p:nvSpPr>
          <p:cNvPr id="68" name="Shape 68"/>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69" name="Shape 69"/>
          <p:cNvSpPr txBox="1">
            <a:spLocks noGrp="1"/>
          </p:cNvSpPr>
          <p:nvPr>
            <p:ph type="body" idx="2"/>
          </p:nvPr>
        </p:nvSpPr>
        <p:spPr>
          <a:xfrm>
            <a:off x="457200" y="2174875"/>
            <a:ext cx="4040187" cy="3951286"/>
          </a:xfrm>
          <a:prstGeom prst="rect">
            <a:avLst/>
          </a:prstGeom>
          <a:noFill/>
          <a:ln>
            <a:noFill/>
          </a:ln>
        </p:spPr>
        <p:txBody>
          <a:bodyPr lIns="91425" tIns="91425" rIns="91425" bIns="91425" anchor="t" anchorCtr="0"/>
          <a:lstStyle>
            <a:lvl1pPr marL="342900" marR="0" lvl="0" indent="-762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1pPr>
            <a:lvl2pPr marL="742950" marR="0" lvl="1" indent="-4445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2pPr>
            <a:lvl3pPr marL="1143000" marR="0" lvl="2"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3pPr>
            <a:lvl4pPr marL="1600200" marR="0" lvl="3"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4pPr>
            <a:lvl5pPr marL="2057400" marR="0" lvl="4"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5pPr>
            <a:lvl6pPr marL="2514600" marR="0" lvl="5"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6pPr>
            <a:lvl7pPr marL="2971800" marR="0" lvl="6"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7pPr>
            <a:lvl8pPr marL="3429000" marR="0" lvl="7"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8pPr>
            <a:lvl9pPr marL="3886200" marR="0" lvl="8"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70" name="Shape 70"/>
          <p:cNvSpPr txBox="1">
            <a:spLocks noGrp="1"/>
          </p:cNvSpPr>
          <p:nvPr>
            <p:ph type="body" idx="3"/>
          </p:nvPr>
        </p:nvSpPr>
        <p:spPr>
          <a:xfrm>
            <a:off x="4645025" y="1535112"/>
            <a:ext cx="4041773" cy="639762"/>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71" name="Shape 71"/>
          <p:cNvSpPr txBox="1">
            <a:spLocks noGrp="1"/>
          </p:cNvSpPr>
          <p:nvPr>
            <p:ph type="body" idx="4"/>
          </p:nvPr>
        </p:nvSpPr>
        <p:spPr>
          <a:xfrm>
            <a:off x="4645025" y="2174875"/>
            <a:ext cx="4041773" cy="3951286"/>
          </a:xfrm>
          <a:prstGeom prst="rect">
            <a:avLst/>
          </a:prstGeom>
          <a:noFill/>
          <a:ln>
            <a:noFill/>
          </a:ln>
        </p:spPr>
        <p:txBody>
          <a:bodyPr lIns="91425" tIns="91425" rIns="91425" bIns="91425" anchor="t" anchorCtr="0"/>
          <a:lstStyle>
            <a:lvl1pPr marL="342900" marR="0" lvl="0" indent="-762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1pPr>
            <a:lvl2pPr marL="742950" marR="0" lvl="1" indent="-4445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2pPr>
            <a:lvl3pPr marL="1143000" marR="0" lvl="2"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3pPr>
            <a:lvl4pPr marL="1600200" marR="0" lvl="3"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4pPr>
            <a:lvl5pPr marL="2057400" marR="0" lvl="4"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5pPr>
            <a:lvl6pPr marL="2514600" marR="0" lvl="5"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6pPr>
            <a:lvl7pPr marL="2971800" marR="0" lvl="6"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7pPr>
            <a:lvl8pPr marL="3429000" marR="0" lvl="7"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8pPr>
            <a:lvl9pPr marL="3886200" marR="0" lvl="8"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72" name="Shape 72"/>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73" name="Shape 73"/>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74" name="Shape 74"/>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a:t>
            </a:fld>
            <a:endParaRPr lang="en-US" sz="800" b="0" i="0" u="none" strike="noStrike" cap="none">
              <a:solidFill>
                <a:schemeClr val="dk1"/>
              </a:solidFill>
              <a:latin typeface="Arial"/>
              <a:ea typeface="Arial"/>
              <a:cs typeface="Arial"/>
              <a:sym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75"/>
        <p:cNvGrpSpPr/>
        <p:nvPr/>
      </p:nvGrpSpPr>
      <p:grpSpPr>
        <a:xfrm>
          <a:off x="0" y="0"/>
          <a:ext cx="0" cy="0"/>
          <a:chOff x="0" y="0"/>
          <a:chExt cx="0" cy="0"/>
        </a:xfrm>
      </p:grpSpPr>
      <p:sp>
        <p:nvSpPr>
          <p:cNvPr id="76" name="Shape 76"/>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0" marR="0" lvl="1" indent="0" algn="l" rtl="0">
              <a:spcBef>
                <a:spcPts val="0"/>
              </a:spcBef>
              <a:spcAft>
                <a:spcPts val="0"/>
              </a:spcAft>
              <a:buNone/>
              <a:defRPr sz="1800"/>
            </a:lvl2pPr>
            <a:lvl3pPr marL="0" marR="0" lvl="2" indent="0" algn="l" rtl="0">
              <a:spcBef>
                <a:spcPts val="0"/>
              </a:spcBef>
              <a:spcAft>
                <a:spcPts val="0"/>
              </a:spcAft>
              <a:buNone/>
              <a:defRPr sz="1800"/>
            </a:lvl3pPr>
            <a:lvl4pPr marL="0" marR="0" lvl="3" indent="0" algn="l" rtl="0">
              <a:spcBef>
                <a:spcPts val="0"/>
              </a:spcBef>
              <a:spcAft>
                <a:spcPts val="0"/>
              </a:spcAft>
              <a:buNone/>
              <a:defRPr sz="1800"/>
            </a:lvl4pPr>
            <a:lvl5pPr marL="0" marR="0" lvl="4" indent="0" algn="l" rtl="0">
              <a:spcBef>
                <a:spcPts val="0"/>
              </a:spcBef>
              <a:spcAft>
                <a:spcPts val="0"/>
              </a:spcAft>
              <a:buNone/>
              <a:defRPr sz="1800"/>
            </a:lvl5pPr>
            <a:lvl6pPr marL="457200" marR="0" lvl="5" indent="0" algn="l" rtl="0">
              <a:spcBef>
                <a:spcPts val="0"/>
              </a:spcBef>
              <a:spcAft>
                <a:spcPts val="0"/>
              </a:spcAft>
              <a:buNone/>
              <a:defRPr sz="1800"/>
            </a:lvl6pPr>
            <a:lvl7pPr marL="914400" marR="0" lvl="6" indent="0" algn="l" rtl="0">
              <a:spcBef>
                <a:spcPts val="0"/>
              </a:spcBef>
              <a:spcAft>
                <a:spcPts val="0"/>
              </a:spcAft>
              <a:buNone/>
              <a:defRPr sz="1800"/>
            </a:lvl7pPr>
            <a:lvl8pPr marL="1371600" marR="0" lvl="7" indent="0" algn="l" rtl="0">
              <a:spcBef>
                <a:spcPts val="0"/>
              </a:spcBef>
              <a:spcAft>
                <a:spcPts val="0"/>
              </a:spcAft>
              <a:buNone/>
              <a:defRPr sz="1800"/>
            </a:lvl8pPr>
            <a:lvl9pPr marL="1828800" marR="0" lvl="8" indent="0" algn="l" rtl="0">
              <a:spcBef>
                <a:spcPts val="0"/>
              </a:spcBef>
              <a:spcAft>
                <a:spcPts val="0"/>
              </a:spcAft>
              <a:buNone/>
              <a:defRPr sz="1800"/>
            </a:lvl9pPr>
          </a:lstStyle>
          <a:p>
            <a:endParaRPr/>
          </a:p>
        </p:txBody>
      </p:sp>
      <p:sp>
        <p:nvSpPr>
          <p:cNvPr id="77" name="Shape 77"/>
          <p:cNvSpPr txBox="1">
            <a:spLocks noGrp="1"/>
          </p:cNvSpPr>
          <p:nvPr>
            <p:ph type="body" idx="1"/>
          </p:nvPr>
        </p:nvSpPr>
        <p:spPr>
          <a:xfrm>
            <a:off x="685800" y="1676400"/>
            <a:ext cx="3809998" cy="4419599"/>
          </a:xfrm>
          <a:prstGeom prst="rect">
            <a:avLst/>
          </a:prstGeom>
          <a:noFill/>
          <a:ln>
            <a:noFill/>
          </a:ln>
        </p:spPr>
        <p:txBody>
          <a:bodyPr lIns="91425" tIns="91425" rIns="91425" bIns="91425" anchor="t" anchorCtr="0"/>
          <a:lstStyle>
            <a:lvl1pPr marL="342900" marR="0" lvl="0" indent="-762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1pPr>
            <a:lvl2pPr marL="742950" marR="0" lvl="1" indent="-4445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2pPr>
            <a:lvl3pPr marL="1143000" marR="0" lvl="2"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3pPr>
            <a:lvl4pPr marL="1600200" marR="0" lvl="3"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4pPr>
            <a:lvl5pPr marL="2057400" marR="0" lvl="4"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5pPr>
            <a:lvl6pPr marL="2514600" marR="0" lvl="5"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6pPr>
            <a:lvl7pPr marL="2971800" marR="0" lvl="6"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7pPr>
            <a:lvl8pPr marL="3429000" marR="0" lvl="7"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8pPr>
            <a:lvl9pPr marL="3886200" marR="0" lvl="8"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78" name="Shape 78"/>
          <p:cNvSpPr txBox="1">
            <a:spLocks noGrp="1"/>
          </p:cNvSpPr>
          <p:nvPr>
            <p:ph type="body" idx="2"/>
          </p:nvPr>
        </p:nvSpPr>
        <p:spPr>
          <a:xfrm>
            <a:off x="4648200" y="1676400"/>
            <a:ext cx="3809998" cy="4419599"/>
          </a:xfrm>
          <a:prstGeom prst="rect">
            <a:avLst/>
          </a:prstGeom>
          <a:noFill/>
          <a:ln>
            <a:noFill/>
          </a:ln>
        </p:spPr>
        <p:txBody>
          <a:bodyPr lIns="91425" tIns="91425" rIns="91425" bIns="91425" anchor="t" anchorCtr="0"/>
          <a:lstStyle>
            <a:lvl1pPr marL="342900" marR="0" lvl="0" indent="-762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1pPr>
            <a:lvl2pPr marL="742950" marR="0" lvl="1" indent="-4445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2pPr>
            <a:lvl3pPr marL="1143000" marR="0" lvl="2"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3pPr>
            <a:lvl4pPr marL="1600200" marR="0" lvl="3"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4pPr>
            <a:lvl5pPr marL="2057400" marR="0" lvl="4"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5pPr>
            <a:lvl6pPr marL="2514600" marR="0" lvl="5"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6pPr>
            <a:lvl7pPr marL="2971800" marR="0" lvl="6"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7pPr>
            <a:lvl8pPr marL="3429000" marR="0" lvl="7"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8pPr>
            <a:lvl9pPr marL="3886200" marR="0" lvl="8"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79" name="Shape 79"/>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80" name="Shape 80"/>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81" name="Shape 81"/>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a:t>
            </a:fld>
            <a:endParaRPr lang="en-US" sz="800" b="0" i="0" u="none" strike="noStrike" cap="none">
              <a:solidFill>
                <a:schemeClr val="dk1"/>
              </a:solidFill>
              <a:latin typeface="Arial"/>
              <a:ea typeface="Arial"/>
              <a:cs typeface="Arial"/>
              <a:sym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82"/>
        <p:cNvGrpSpPr/>
        <p:nvPr/>
      </p:nvGrpSpPr>
      <p:grpSpPr>
        <a:xfrm>
          <a:off x="0" y="0"/>
          <a:ext cx="0" cy="0"/>
          <a:chOff x="0" y="0"/>
          <a:chExt cx="0" cy="0"/>
        </a:xfrm>
      </p:grpSpPr>
      <p:sp>
        <p:nvSpPr>
          <p:cNvPr id="83" name="Shape 83"/>
          <p:cNvSpPr txBox="1">
            <a:spLocks noGrp="1"/>
          </p:cNvSpPr>
          <p:nvPr>
            <p:ph type="title"/>
          </p:nvPr>
        </p:nvSpPr>
        <p:spPr>
          <a:xfrm>
            <a:off x="722312" y="4406900"/>
            <a:ext cx="7772400" cy="1362075"/>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0" marR="0" lvl="1" indent="0" algn="l" rtl="0">
              <a:spcBef>
                <a:spcPts val="0"/>
              </a:spcBef>
              <a:spcAft>
                <a:spcPts val="0"/>
              </a:spcAft>
              <a:buNone/>
              <a:defRPr sz="1800"/>
            </a:lvl2pPr>
            <a:lvl3pPr marL="0" marR="0" lvl="2" indent="0" algn="l" rtl="0">
              <a:spcBef>
                <a:spcPts val="0"/>
              </a:spcBef>
              <a:spcAft>
                <a:spcPts val="0"/>
              </a:spcAft>
              <a:buNone/>
              <a:defRPr sz="1800"/>
            </a:lvl3pPr>
            <a:lvl4pPr marL="0" marR="0" lvl="3" indent="0" algn="l" rtl="0">
              <a:spcBef>
                <a:spcPts val="0"/>
              </a:spcBef>
              <a:spcAft>
                <a:spcPts val="0"/>
              </a:spcAft>
              <a:buNone/>
              <a:defRPr sz="1800"/>
            </a:lvl4pPr>
            <a:lvl5pPr marL="0" marR="0" lvl="4" indent="0" algn="l" rtl="0">
              <a:spcBef>
                <a:spcPts val="0"/>
              </a:spcBef>
              <a:spcAft>
                <a:spcPts val="0"/>
              </a:spcAft>
              <a:buNone/>
              <a:defRPr sz="1800"/>
            </a:lvl5pPr>
            <a:lvl6pPr marL="457200" marR="0" lvl="5" indent="0" algn="l" rtl="0">
              <a:spcBef>
                <a:spcPts val="0"/>
              </a:spcBef>
              <a:spcAft>
                <a:spcPts val="0"/>
              </a:spcAft>
              <a:buNone/>
              <a:defRPr sz="1800"/>
            </a:lvl6pPr>
            <a:lvl7pPr marL="914400" marR="0" lvl="6" indent="0" algn="l" rtl="0">
              <a:spcBef>
                <a:spcPts val="0"/>
              </a:spcBef>
              <a:spcAft>
                <a:spcPts val="0"/>
              </a:spcAft>
              <a:buNone/>
              <a:defRPr sz="1800"/>
            </a:lvl7pPr>
            <a:lvl8pPr marL="1371600" marR="0" lvl="7" indent="0" algn="l" rtl="0">
              <a:spcBef>
                <a:spcPts val="0"/>
              </a:spcBef>
              <a:spcAft>
                <a:spcPts val="0"/>
              </a:spcAft>
              <a:buNone/>
              <a:defRPr sz="1800"/>
            </a:lvl8pPr>
            <a:lvl9pPr marL="1828800" marR="0" lvl="8" indent="0" algn="l" rtl="0">
              <a:spcBef>
                <a:spcPts val="0"/>
              </a:spcBef>
              <a:spcAft>
                <a:spcPts val="0"/>
              </a:spcAft>
              <a:buNone/>
              <a:defRPr sz="1800"/>
            </a:lvl9pPr>
          </a:lstStyle>
          <a:p>
            <a:endParaRPr/>
          </a:p>
        </p:txBody>
      </p:sp>
      <p:sp>
        <p:nvSpPr>
          <p:cNvPr id="84" name="Shape 84"/>
          <p:cNvSpPr txBox="1">
            <a:spLocks noGrp="1"/>
          </p:cNvSpPr>
          <p:nvPr>
            <p:ph type="body" idx="1"/>
          </p:nvPr>
        </p:nvSpPr>
        <p:spPr>
          <a:xfrm>
            <a:off x="722312" y="2906713"/>
            <a:ext cx="7772400" cy="1500187"/>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85" name="Shape 85"/>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86" name="Shape 86"/>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87" name="Shape 87"/>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a:t>
            </a:fld>
            <a:endParaRPr lang="en-US" sz="800" b="0" i="0" u="none" strike="noStrike" cap="none">
              <a:solidFill>
                <a:schemeClr val="dk1"/>
              </a:solidFill>
              <a:latin typeface="Arial"/>
              <a:ea typeface="Arial"/>
              <a:cs typeface="Arial"/>
              <a:sym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0" marR="0" lvl="1" indent="0" algn="l" rtl="0">
              <a:spcBef>
                <a:spcPts val="0"/>
              </a:spcBef>
              <a:spcAft>
                <a:spcPts val="0"/>
              </a:spcAft>
              <a:buNone/>
              <a:defRPr sz="1800"/>
            </a:lvl2pPr>
            <a:lvl3pPr marL="0" marR="0" lvl="2" indent="0" algn="l" rtl="0">
              <a:spcBef>
                <a:spcPts val="0"/>
              </a:spcBef>
              <a:spcAft>
                <a:spcPts val="0"/>
              </a:spcAft>
              <a:buNone/>
              <a:defRPr sz="1800"/>
            </a:lvl3pPr>
            <a:lvl4pPr marL="0" marR="0" lvl="3" indent="0" algn="l" rtl="0">
              <a:spcBef>
                <a:spcPts val="0"/>
              </a:spcBef>
              <a:spcAft>
                <a:spcPts val="0"/>
              </a:spcAft>
              <a:buNone/>
              <a:defRPr sz="1800"/>
            </a:lvl4pPr>
            <a:lvl5pPr marL="0" marR="0" lvl="4" indent="0" algn="l" rtl="0">
              <a:spcBef>
                <a:spcPts val="0"/>
              </a:spcBef>
              <a:spcAft>
                <a:spcPts val="0"/>
              </a:spcAft>
              <a:buNone/>
              <a:defRPr sz="1800"/>
            </a:lvl5pPr>
            <a:lvl6pPr marL="457200" marR="0" lvl="5" indent="0" algn="l" rtl="0">
              <a:spcBef>
                <a:spcPts val="0"/>
              </a:spcBef>
              <a:spcAft>
                <a:spcPts val="0"/>
              </a:spcAft>
              <a:buNone/>
              <a:defRPr sz="1800"/>
            </a:lvl6pPr>
            <a:lvl7pPr marL="914400" marR="0" lvl="6" indent="0" algn="l" rtl="0">
              <a:spcBef>
                <a:spcPts val="0"/>
              </a:spcBef>
              <a:spcAft>
                <a:spcPts val="0"/>
              </a:spcAft>
              <a:buNone/>
              <a:defRPr sz="1800"/>
            </a:lvl7pPr>
            <a:lvl8pPr marL="1371600" marR="0" lvl="7" indent="0" algn="l" rtl="0">
              <a:spcBef>
                <a:spcPts val="0"/>
              </a:spcBef>
              <a:spcAft>
                <a:spcPts val="0"/>
              </a:spcAft>
              <a:buNone/>
              <a:defRPr sz="1800"/>
            </a:lvl8pPr>
            <a:lvl9pPr marL="1828800" marR="0" lvl="8" indent="0" algn="l" rtl="0">
              <a:spcBef>
                <a:spcPts val="0"/>
              </a:spcBef>
              <a:spcAft>
                <a:spcPts val="0"/>
              </a:spcAft>
              <a:buNone/>
              <a:defRPr sz="1800"/>
            </a:lvl9pPr>
          </a:lstStyle>
          <a:p>
            <a:endParaRPr/>
          </a:p>
        </p:txBody>
      </p:sp>
      <p:sp>
        <p:nvSpPr>
          <p:cNvPr id="11" name="Shape 11"/>
          <p:cNvSpPr txBox="1">
            <a:spLocks noGrp="1"/>
          </p:cNvSpPr>
          <p:nvPr>
            <p:ph type="body" idx="1"/>
          </p:nvPr>
        </p:nvSpPr>
        <p:spPr>
          <a:xfrm>
            <a:off x="685800" y="1676400"/>
            <a:ext cx="7772400" cy="4419599"/>
          </a:xfrm>
          <a:prstGeom prst="rect">
            <a:avLst/>
          </a:prstGeom>
          <a:noFill/>
          <a:ln>
            <a:noFill/>
          </a:ln>
        </p:spPr>
        <p:txBody>
          <a:bodyPr lIns="91425" tIns="91425" rIns="91425" bIns="91425" anchor="t" anchorCtr="0"/>
          <a:lstStyle>
            <a:lvl1pPr marL="342900" marR="0" lvl="0" indent="-76200" algn="l" rtl="0">
              <a:lnSpc>
                <a:spcPct val="100000"/>
              </a:lnSpc>
              <a:spcBef>
                <a:spcPts val="56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1pPr>
            <a:lvl2pPr marL="742950" marR="0" lvl="1" indent="-44450" algn="l" rtl="0">
              <a:lnSpc>
                <a:spcPct val="100000"/>
              </a:lnSpc>
              <a:spcBef>
                <a:spcPts val="48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2pPr>
            <a:lvl3pPr marL="1143000" marR="0" lvl="2"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3pPr>
            <a:lvl4pPr marL="1600200" marR="0" lvl="3"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4pPr>
            <a:lvl5pPr marL="2057400" marR="0" lvl="4"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5pPr>
            <a:lvl6pPr marL="2514600" marR="0" lvl="5"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6pPr>
            <a:lvl7pPr marL="2971800" marR="0" lvl="6"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7pPr>
            <a:lvl8pPr marL="3429000" marR="0" lvl="7"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8pPr>
            <a:lvl9pPr marL="3886200" marR="0" lvl="8"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12" name="Shape 12"/>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13" name="Shape 13"/>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14" name="Shape 14"/>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a:t>
            </a:fld>
            <a:endParaRPr lang="en-US" sz="800" b="0" i="0" u="none" strike="noStrike" cap="none">
              <a:solidFill>
                <a:schemeClr val="dk1"/>
              </a:solidFill>
              <a:latin typeface="Arial"/>
              <a:ea typeface="Arial"/>
              <a:cs typeface="Arial"/>
              <a:sym typeface="Arial"/>
            </a:endParaRPr>
          </a:p>
        </p:txBody>
      </p:sp>
      <p:cxnSp>
        <p:nvCxnSpPr>
          <p:cNvPr id="15" name="Shape 15"/>
          <p:cNvCxnSpPr/>
          <p:nvPr/>
        </p:nvCxnSpPr>
        <p:spPr>
          <a:xfrm>
            <a:off x="228600" y="1524000"/>
            <a:ext cx="8686800" cy="0"/>
          </a:xfrm>
          <a:prstGeom prst="straightConnector1">
            <a:avLst/>
          </a:prstGeom>
          <a:noFill/>
          <a:ln w="57150" cap="flat" cmpd="sng">
            <a:solidFill>
              <a:srgbClr val="FF3300"/>
            </a:solidFill>
            <a:prstDash val="solid"/>
            <a:miter/>
            <a:headEnd type="none" w="med" len="med"/>
            <a:tailEnd type="none" w="med" len="med"/>
          </a:ln>
        </p:spPr>
      </p:cxnSp>
      <p:pic>
        <p:nvPicPr>
          <p:cNvPr id="16" name="Shape 16"/>
          <p:cNvPicPr preferRelativeResize="0"/>
          <p:nvPr/>
        </p:nvPicPr>
        <p:blipFill rotWithShape="1">
          <a:blip r:embed="rId12">
            <a:alphaModFix/>
          </a:blip>
          <a:srcRect/>
          <a:stretch/>
        </p:blipFill>
        <p:spPr>
          <a:xfrm>
            <a:off x="228600" y="228600"/>
            <a:ext cx="1176337" cy="1177924"/>
          </a:xfrm>
          <a:prstGeom prst="rect">
            <a:avLst/>
          </a:prstGeom>
          <a:noFill/>
          <a:ln>
            <a:noFill/>
          </a:ln>
        </p:spPr>
      </p:pic>
      <p:pic>
        <p:nvPicPr>
          <p:cNvPr id="17" name="Shape 17"/>
          <p:cNvPicPr preferRelativeResize="0"/>
          <p:nvPr/>
        </p:nvPicPr>
        <p:blipFill rotWithShape="1">
          <a:blip r:embed="rId13">
            <a:alphaModFix/>
          </a:blip>
          <a:srcRect/>
          <a:stretch/>
        </p:blipFill>
        <p:spPr>
          <a:xfrm>
            <a:off x="7696200" y="228600"/>
            <a:ext cx="1219199" cy="1212850"/>
          </a:xfrm>
          <a:prstGeom prst="rect">
            <a:avLst/>
          </a:prstGeom>
          <a:noFill/>
          <a:ln>
            <a:noFill/>
          </a:ln>
        </p:spPr>
      </p:pic>
      <p:sp>
        <p:nvSpPr>
          <p:cNvPr id="18" name="Shape 18"/>
          <p:cNvSpPr txBox="1"/>
          <p:nvPr/>
        </p:nvSpPr>
        <p:spPr>
          <a:xfrm rot="-2700000">
            <a:off x="6248399" y="5105398"/>
            <a:ext cx="2895600" cy="701674"/>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rgbClr val="DDDDDD"/>
              </a:buClr>
              <a:buSzPct val="25000"/>
              <a:buFont typeface="Times New Roman"/>
              <a:buNone/>
            </a:pPr>
            <a:r>
              <a:rPr lang="en-US" sz="4000" b="0" i="0" u="none" strike="noStrike" cap="none">
                <a:solidFill>
                  <a:srgbClr val="DDDDDD"/>
                </a:solidFill>
                <a:latin typeface="Times New Roman"/>
                <a:ea typeface="Times New Roman"/>
                <a:cs typeface="Times New Roman"/>
                <a:sym typeface="Times New Roman"/>
              </a:rPr>
              <a:t>    </a:t>
            </a: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5" r:id="rId6"/>
    <p:sldLayoutId id="2147483656" r:id="rId7"/>
    <p:sldLayoutId id="2147483657" r:id="rId8"/>
    <p:sldLayoutId id="2147483658" r:id="rId9"/>
    <p:sldLayoutId id="2147483660" r:id="rId10"/>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5" name="Text Placeholder 4"/>
          <p:cNvSpPr>
            <a:spLocks noGrp="1"/>
          </p:cNvSpPr>
          <p:nvPr>
            <p:ph type="body" idx="1"/>
          </p:nvPr>
        </p:nvSpPr>
        <p:spPr>
          <a:xfrm>
            <a:off x="457200" y="2084522"/>
            <a:ext cx="8229600" cy="4041641"/>
          </a:xfrm>
        </p:spPr>
        <p:txBody>
          <a:bodyPr/>
          <a:lstStyle/>
          <a:p>
            <a:pPr marL="25400" indent="0" algn="ctr">
              <a:buNone/>
            </a:pPr>
            <a:r>
              <a:rPr lang="en-US" sz="4400" b="1" dirty="0"/>
              <a:t>System of Records Notice (SORN) </a:t>
            </a:r>
          </a:p>
        </p:txBody>
      </p:sp>
      <p:sp>
        <p:nvSpPr>
          <p:cNvPr id="96" name="Shape 96"/>
          <p:cNvSpPr txBox="1"/>
          <p:nvPr/>
        </p:nvSpPr>
        <p:spPr>
          <a:xfrm>
            <a:off x="0" y="4876800"/>
            <a:ext cx="9144000" cy="1145700"/>
          </a:xfrm>
          <a:prstGeom prst="rect">
            <a:avLst/>
          </a:prstGeom>
          <a:noFill/>
          <a:ln>
            <a:noFill/>
          </a:ln>
        </p:spPr>
        <p:txBody>
          <a:bodyPr lIns="91425" tIns="91425" rIns="91425" bIns="91425" anchor="ctr" anchorCtr="0">
            <a:noAutofit/>
          </a:bodyPr>
          <a:lstStyle/>
          <a:p>
            <a:pPr lvl="0" algn="ctr" rtl="0">
              <a:spcBef>
                <a:spcPts val="560"/>
              </a:spcBef>
              <a:buNone/>
            </a:pPr>
            <a:endParaRPr lang="en-US" sz="2800" b="1" dirty="0">
              <a:solidFill>
                <a:srgbClr val="000000"/>
              </a:solidFill>
              <a:latin typeface="Helvetica Neue"/>
              <a:ea typeface="Helvetica Neue"/>
              <a:cs typeface="Helvetica Neue"/>
              <a:sym typeface="Helvetica Neue"/>
            </a:endParaRPr>
          </a:p>
          <a:p>
            <a:pPr lvl="0" algn="ctr" rtl="0">
              <a:spcBef>
                <a:spcPts val="560"/>
              </a:spcBef>
              <a:buNone/>
            </a:pPr>
            <a:endParaRPr lang="en-US" sz="2800" b="1" dirty="0">
              <a:latin typeface="Helvetica Neue"/>
              <a:ea typeface="Helvetica Neue"/>
              <a:cs typeface="Helvetica Neue"/>
              <a:sym typeface="Helvetica Neue"/>
            </a:endParaRPr>
          </a:p>
        </p:txBody>
      </p:sp>
      <p:sp>
        <p:nvSpPr>
          <p:cNvPr id="4" name="TextBox 3"/>
          <p:cNvSpPr txBox="1"/>
          <p:nvPr/>
        </p:nvSpPr>
        <p:spPr>
          <a:xfrm>
            <a:off x="0" y="4267200"/>
            <a:ext cx="9144000" cy="2062103"/>
          </a:xfrm>
          <a:prstGeom prst="rect">
            <a:avLst/>
          </a:prstGeom>
          <a:noFill/>
        </p:spPr>
        <p:txBody>
          <a:bodyPr wrap="square" rtlCol="0">
            <a:spAutoFit/>
          </a:bodyPr>
          <a:lstStyle/>
          <a:p>
            <a:pPr algn="ctr"/>
            <a:r>
              <a:rPr lang="en-US" sz="3200" dirty="0"/>
              <a:t>Prepared by Lola Stith</a:t>
            </a:r>
          </a:p>
          <a:p>
            <a:pPr algn="ctr"/>
            <a:r>
              <a:rPr lang="en-US" sz="3200" dirty="0"/>
              <a:t>NOAA Office of the Chief Information Officer</a:t>
            </a:r>
          </a:p>
          <a:p>
            <a:pPr algn="ctr"/>
            <a:r>
              <a:rPr lang="en-US" sz="3200" dirty="0"/>
              <a:t>(OCIO/CDO)</a:t>
            </a:r>
          </a:p>
          <a:p>
            <a:pPr algn="ctr"/>
            <a:r>
              <a:rPr lang="en-US" sz="3200" dirty="0"/>
              <a:t>April 25, 2023</a:t>
            </a:r>
          </a:p>
        </p:txBody>
      </p:sp>
    </p:spTree>
    <p:extLst>
      <p:ext uri="{BB962C8B-B14F-4D97-AF65-F5344CB8AC3E}">
        <p14:creationId xmlns:p14="http://schemas.microsoft.com/office/powerpoint/2010/main" val="374132507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p:txBody>
          <a:bodyPr/>
          <a:lstStyle/>
          <a:p>
            <a:r>
              <a:rPr lang="en-US" dirty="0"/>
              <a:t>Are published SORNs available to the public?</a:t>
            </a:r>
          </a:p>
          <a:p>
            <a:pPr lvl="1"/>
            <a:r>
              <a:rPr lang="en-US" dirty="0"/>
              <a:t>As required by The Privacy Act, published SORNs provide </a:t>
            </a:r>
            <a:r>
              <a:rPr lang="en-US" u="sng" dirty="0"/>
              <a:t>public notice</a:t>
            </a:r>
            <a:r>
              <a:rPr lang="en-US" dirty="0"/>
              <a:t> of the records maintained about individuals which are retrieved by personal identifier(s)</a:t>
            </a:r>
          </a:p>
          <a:p>
            <a:pPr lvl="1"/>
            <a:r>
              <a:rPr lang="en-US" dirty="0"/>
              <a:t>It informs the public of the purpose of the system, authority for maintaining the system, types of records the system contains, and how the information in the system can be routinely used  </a:t>
            </a:r>
          </a:p>
        </p:txBody>
      </p:sp>
      <p:sp>
        <p:nvSpPr>
          <p:cNvPr id="4" name="Slide Number Placeholder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10</a:t>
            </a:fld>
            <a:endParaRPr lang="en-US"/>
          </a:p>
        </p:txBody>
      </p:sp>
    </p:spTree>
    <p:extLst>
      <p:ext uri="{BB962C8B-B14F-4D97-AF65-F5344CB8AC3E}">
        <p14:creationId xmlns:p14="http://schemas.microsoft.com/office/powerpoint/2010/main" val="17405983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p:txBody>
          <a:bodyPr/>
          <a:lstStyle/>
          <a:p>
            <a:r>
              <a:rPr lang="en-US" dirty="0"/>
              <a:t>What is a Federal Register?</a:t>
            </a:r>
          </a:p>
          <a:p>
            <a:pPr lvl="1"/>
            <a:r>
              <a:rPr lang="en-US" dirty="0"/>
              <a:t>The Federal Register is the chronological publication of Presidential proclamations and Executive orders, proposed regulations, final regulations, and related materials</a:t>
            </a:r>
          </a:p>
          <a:p>
            <a:pPr lvl="1"/>
            <a:r>
              <a:rPr lang="en-US" dirty="0"/>
              <a:t>It is the official journal of the US federal government  </a:t>
            </a:r>
          </a:p>
          <a:p>
            <a:pPr lvl="1"/>
            <a:r>
              <a:rPr lang="en-US" dirty="0"/>
              <a:t>Provides means for the government to announce to the public changes to government requirements, policies, and guidance</a:t>
            </a:r>
          </a:p>
          <a:p>
            <a:endParaRPr lang="en-US" dirty="0"/>
          </a:p>
        </p:txBody>
      </p:sp>
      <p:sp>
        <p:nvSpPr>
          <p:cNvPr id="4" name="Slide Number Placeholder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11</a:t>
            </a:fld>
            <a:endParaRPr lang="en-US"/>
          </a:p>
        </p:txBody>
      </p:sp>
    </p:spTree>
    <p:extLst>
      <p:ext uri="{BB962C8B-B14F-4D97-AF65-F5344CB8AC3E}">
        <p14:creationId xmlns:p14="http://schemas.microsoft.com/office/powerpoint/2010/main" val="23082458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p:txBody>
          <a:bodyPr/>
          <a:lstStyle/>
          <a:p>
            <a:r>
              <a:rPr lang="en-US" dirty="0"/>
              <a:t>Why is the Federal Register important?</a:t>
            </a:r>
          </a:p>
          <a:p>
            <a:pPr lvl="1"/>
            <a:r>
              <a:rPr lang="en-US" dirty="0"/>
              <a:t>It provides a uniform system for filing and publishing documents and ensures the American public access to government information and evidentiary material</a:t>
            </a:r>
          </a:p>
          <a:p>
            <a:pPr lvl="1"/>
            <a:r>
              <a:rPr lang="en-US" dirty="0"/>
              <a:t>The full text of the Federal Register is available on the web, libraries, or purchase them from the Government Printing Office (GPO)</a:t>
            </a:r>
          </a:p>
        </p:txBody>
      </p:sp>
      <p:sp>
        <p:nvSpPr>
          <p:cNvPr id="4" name="Slide Number Placeholder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12</a:t>
            </a:fld>
            <a:endParaRPr lang="en-US"/>
          </a:p>
        </p:txBody>
      </p:sp>
    </p:spTree>
    <p:extLst>
      <p:ext uri="{BB962C8B-B14F-4D97-AF65-F5344CB8AC3E}">
        <p14:creationId xmlns:p14="http://schemas.microsoft.com/office/powerpoint/2010/main" val="26462808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idx="1"/>
          </p:nvPr>
        </p:nvSpPr>
        <p:spPr>
          <a:xfrm>
            <a:off x="457200" y="1600200"/>
            <a:ext cx="8229600" cy="4932336"/>
          </a:xfrm>
        </p:spPr>
        <p:txBody>
          <a:bodyPr>
            <a:noAutofit/>
          </a:bodyPr>
          <a:lstStyle/>
          <a:p>
            <a:r>
              <a:rPr lang="en-US" dirty="0"/>
              <a:t>What is the Privacy Act?  </a:t>
            </a:r>
          </a:p>
          <a:p>
            <a:pPr lvl="1"/>
            <a:r>
              <a:rPr lang="en-US" dirty="0"/>
              <a:t>The Privacy Act of 1974 protects records about individuals retrieved by personal identifiers such as a name, social security number, or other identifying number or symbol</a:t>
            </a:r>
          </a:p>
          <a:p>
            <a:pPr lvl="1"/>
            <a:r>
              <a:rPr lang="en-US" dirty="0"/>
              <a:t>Establishes a code of fair information practices that governs the collection, maintenance, use, and dissemination of information about individuals that is maintained in systems of records by federal agencies</a:t>
            </a:r>
          </a:p>
        </p:txBody>
      </p:sp>
      <p:sp>
        <p:nvSpPr>
          <p:cNvPr id="4" name="Slide Number Placeholder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13</a:t>
            </a:fld>
            <a:endParaRPr lang="en-US"/>
          </a:p>
        </p:txBody>
      </p:sp>
    </p:spTree>
    <p:extLst>
      <p:ext uri="{BB962C8B-B14F-4D97-AF65-F5344CB8AC3E}">
        <p14:creationId xmlns:p14="http://schemas.microsoft.com/office/powerpoint/2010/main" val="31001076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p:txBody>
          <a:bodyPr/>
          <a:lstStyle/>
          <a:p>
            <a:r>
              <a:rPr lang="en-US" dirty="0"/>
              <a:t>What is the Purpose of the Privacy Act?</a:t>
            </a:r>
          </a:p>
          <a:p>
            <a:pPr marL="731520" lvl="1" indent="-274320"/>
            <a:r>
              <a:rPr lang="en-US" dirty="0"/>
              <a:t>To balance the Government’s need to maintain information about individuals with the rights of those individuals to be protected from unwarranted invasions of their privacy</a:t>
            </a:r>
          </a:p>
          <a:p>
            <a:endParaRPr lang="en-US" dirty="0"/>
          </a:p>
        </p:txBody>
      </p:sp>
      <p:pic>
        <p:nvPicPr>
          <p:cNvPr id="5" name="Picture 4"/>
          <p:cNvPicPr>
            <a:picLocks noChangeAspect="1"/>
          </p:cNvPicPr>
          <p:nvPr/>
        </p:nvPicPr>
        <p:blipFill>
          <a:blip r:embed="rId2"/>
          <a:stretch>
            <a:fillRect/>
          </a:stretch>
        </p:blipFill>
        <p:spPr>
          <a:xfrm>
            <a:off x="3139316" y="4260797"/>
            <a:ext cx="2865368" cy="2103302"/>
          </a:xfrm>
          <a:prstGeom prst="rect">
            <a:avLst/>
          </a:prstGeom>
        </p:spPr>
      </p:pic>
    </p:spTree>
    <p:extLst>
      <p:ext uri="{BB962C8B-B14F-4D97-AF65-F5344CB8AC3E}">
        <p14:creationId xmlns:p14="http://schemas.microsoft.com/office/powerpoint/2010/main" val="16865033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45957"/>
            <a:ext cx="8229600" cy="4525963"/>
          </a:xfrm>
        </p:spPr>
        <p:txBody>
          <a:bodyPr/>
          <a:lstStyle/>
          <a:p>
            <a:r>
              <a:rPr lang="en-US" dirty="0"/>
              <a:t>What are the Objectives of the Privacy Act?</a:t>
            </a:r>
          </a:p>
          <a:p>
            <a:pPr marL="731520" lvl="1" indent="-274320"/>
            <a:r>
              <a:rPr lang="en-US" dirty="0"/>
              <a:t>Restrict disclosure of personally identifiable records maintained by agencies</a:t>
            </a:r>
          </a:p>
          <a:p>
            <a:pPr marL="731520" lvl="1" indent="-274320"/>
            <a:r>
              <a:rPr lang="en-US" dirty="0"/>
              <a:t>Grant individuals an increased right of access and a right of amendment </a:t>
            </a:r>
          </a:p>
          <a:p>
            <a:pPr marL="731520" lvl="1" indent="-274320"/>
            <a:r>
              <a:rPr lang="en-US" dirty="0"/>
              <a:t>Establish a “code of fair information practices” that regulates collection, maintenance, use, and disclosure </a:t>
            </a:r>
          </a:p>
          <a:p>
            <a:pPr marL="731520" lvl="1" indent="-274320"/>
            <a:r>
              <a:rPr lang="en-US" dirty="0"/>
              <a:t>Grant individuals private rights of action for agency violations of the Act </a:t>
            </a:r>
          </a:p>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buSzPct val="25000"/>
              <a:buNone/>
            </a:pPr>
            <a:fld id="{00000000-1234-1234-1234-123412341234}" type="slidenum">
              <a:rPr lang="en-US" sz="1200" smtClean="0">
                <a:solidFill>
                  <a:srgbClr val="888888"/>
                </a:solidFill>
                <a:latin typeface="Calibri"/>
                <a:ea typeface="Calibri"/>
                <a:cs typeface="Calibri"/>
                <a:sym typeface="Calibri"/>
              </a:rPr>
              <a:t>15</a:t>
            </a:fld>
            <a:endParaRPr lang="en-US" sz="120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4201350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p:txBody>
          <a:bodyPr/>
          <a:lstStyle/>
          <a:p>
            <a:r>
              <a:rPr lang="en-US" dirty="0"/>
              <a:t>What connects the Privacy Act and a Systems of Records Notice? </a:t>
            </a:r>
          </a:p>
          <a:p>
            <a:pPr marL="731520" lvl="1" indent="-274320"/>
            <a:r>
              <a:rPr lang="en-US" dirty="0"/>
              <a:t>The Privacy Act mandates the publishing of system of records notices (SORNs) for newly created and revised systems of records</a:t>
            </a:r>
          </a:p>
          <a:p>
            <a:pPr marL="731520" lvl="1" indent="-274320"/>
            <a:r>
              <a:rPr lang="en-US" dirty="0"/>
              <a:t>It contains instructions on how to draft the appropriate SORN to publish in the Federal Register, how to complete letters and narrative statements for Congress and the Office of Management and Budget (OMB)</a:t>
            </a:r>
          </a:p>
        </p:txBody>
      </p:sp>
      <p:sp>
        <p:nvSpPr>
          <p:cNvPr id="4" name="Slide Number Placeholder 3"/>
          <p:cNvSpPr>
            <a:spLocks noGrp="1"/>
          </p:cNvSpPr>
          <p:nvPr>
            <p:ph type="sldNum" idx="12"/>
          </p:nvPr>
        </p:nvSpPr>
        <p:spPr/>
        <p:txBody>
          <a:bodyPr/>
          <a:lstStyle/>
          <a:p>
            <a:pPr marL="0" marR="0" lvl="0" indent="0" algn="r" rtl="0">
              <a:spcBef>
                <a:spcPts val="0"/>
              </a:spcBef>
              <a:buSzPct val="25000"/>
              <a:buNone/>
            </a:pPr>
            <a:fld id="{00000000-1234-1234-1234-123412341234}" type="slidenum">
              <a:rPr lang="en-US" sz="1200" smtClean="0">
                <a:solidFill>
                  <a:srgbClr val="888888"/>
                </a:solidFill>
                <a:latin typeface="Calibri"/>
                <a:ea typeface="Calibri"/>
                <a:cs typeface="Calibri"/>
                <a:sym typeface="Calibri"/>
              </a:rPr>
              <a:t>16</a:t>
            </a:fld>
            <a:endParaRPr lang="en-US" sz="120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8312640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idx="1"/>
          </p:nvPr>
        </p:nvSpPr>
        <p:spPr/>
        <p:txBody>
          <a:bodyPr/>
          <a:lstStyle/>
          <a:p>
            <a:r>
              <a:rPr lang="en-US" dirty="0"/>
              <a:t>What are agencies required to do under the Privacy Act with regards to SORNs?</a:t>
            </a:r>
          </a:p>
          <a:p>
            <a:pPr marL="731520" lvl="1" indent="-274320">
              <a:lnSpc>
                <a:spcPct val="90000"/>
              </a:lnSpc>
              <a:spcAft>
                <a:spcPts val="600"/>
              </a:spcAft>
            </a:pPr>
            <a:r>
              <a:rPr lang="en-US" sz="2600" dirty="0"/>
              <a:t>Inform each individual when collecting information of  the authority, the principal purpose(s) for which the information is to be used, routine uses, and effects of not providing the information</a:t>
            </a:r>
          </a:p>
          <a:p>
            <a:pPr marL="731520" lvl="1" indent="-274320">
              <a:lnSpc>
                <a:spcPct val="90000"/>
              </a:lnSpc>
            </a:pPr>
            <a:r>
              <a:rPr lang="en-US" sz="2600" dirty="0"/>
              <a:t>Publish system notice in the Federal Register</a:t>
            </a:r>
          </a:p>
          <a:p>
            <a:pPr marL="731520" lvl="1" indent="-274320">
              <a:lnSpc>
                <a:spcPct val="90000"/>
              </a:lnSpc>
            </a:pPr>
            <a:r>
              <a:rPr lang="en-US" sz="2600" dirty="0"/>
              <a:t>Establish rules of conduct for persons involved in the design, development, operation or maintenance of any system of records, provide instruction regarding the Privacy Act requirements, and the penalties for noncompliance</a:t>
            </a:r>
          </a:p>
          <a:p>
            <a:pPr marL="635000" lvl="1" indent="0">
              <a:buNone/>
            </a:pPr>
            <a:endParaRPr lang="en-US" dirty="0"/>
          </a:p>
          <a:p>
            <a:endParaRPr lang="en-US" dirty="0"/>
          </a:p>
        </p:txBody>
      </p:sp>
    </p:spTree>
    <p:extLst>
      <p:ext uri="{BB962C8B-B14F-4D97-AF65-F5344CB8AC3E}">
        <p14:creationId xmlns:p14="http://schemas.microsoft.com/office/powerpoint/2010/main" val="14424996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idx="1"/>
          </p:nvPr>
        </p:nvSpPr>
        <p:spPr/>
        <p:txBody>
          <a:bodyPr>
            <a:normAutofit/>
          </a:bodyPr>
          <a:lstStyle/>
          <a:p>
            <a:r>
              <a:rPr lang="en-US" dirty="0"/>
              <a:t>Agency Requirements </a:t>
            </a:r>
          </a:p>
          <a:p>
            <a:pPr marL="731520" lvl="1" indent="-274320">
              <a:lnSpc>
                <a:spcPct val="90000"/>
              </a:lnSpc>
            </a:pPr>
            <a:r>
              <a:rPr lang="en-US" dirty="0"/>
              <a:t>Establish appropriate administrative, technical, and physical safeguards to insure the security and confidentiality of records</a:t>
            </a:r>
          </a:p>
          <a:p>
            <a:pPr marL="731520" lvl="1" indent="-274320">
              <a:lnSpc>
                <a:spcPct val="90000"/>
              </a:lnSpc>
            </a:pPr>
            <a:r>
              <a:rPr lang="en-US" dirty="0"/>
              <a:t>Publish in the Federal Register notice of any new use or intended use of the information, and provide a public comment period</a:t>
            </a:r>
          </a:p>
          <a:p>
            <a:pPr marL="731520" lvl="1" indent="-274320">
              <a:lnSpc>
                <a:spcPct val="90000"/>
              </a:lnSpc>
            </a:pPr>
            <a:endParaRPr lang="en-US" b="1" dirty="0"/>
          </a:p>
        </p:txBody>
      </p:sp>
    </p:spTree>
    <p:extLst>
      <p:ext uri="{BB962C8B-B14F-4D97-AF65-F5344CB8AC3E}">
        <p14:creationId xmlns:p14="http://schemas.microsoft.com/office/powerpoint/2010/main" val="29426017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p:txBody>
          <a:bodyPr/>
          <a:lstStyle/>
          <a:p>
            <a:r>
              <a:rPr lang="en-US" dirty="0"/>
              <a:t>What is the penalty for maintaining  a SOR without publishing the required public notice in the Federal Register?</a:t>
            </a:r>
          </a:p>
          <a:p>
            <a:pPr lvl="1"/>
            <a:r>
              <a:rPr lang="en-US" dirty="0"/>
              <a:t>Any officer or employee of any agency who willfully maintains a system of records without meeting the notice requirements of subsection (e)(4) of this section shall be guilty of </a:t>
            </a:r>
            <a:r>
              <a:rPr lang="en-US" b="1" dirty="0"/>
              <a:t>a misdemeanor and fined not more than $5,000</a:t>
            </a:r>
            <a:r>
              <a:rPr lang="en-US" dirty="0"/>
              <a:t>. 5 U.S.C.</a:t>
            </a:r>
          </a:p>
        </p:txBody>
      </p:sp>
      <p:sp>
        <p:nvSpPr>
          <p:cNvPr id="4" name="Slide Number Placeholder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19</a:t>
            </a:fld>
            <a:endParaRPr lang="en-US"/>
          </a:p>
        </p:txBody>
      </p:sp>
    </p:spTree>
    <p:extLst>
      <p:ext uri="{BB962C8B-B14F-4D97-AF65-F5344CB8AC3E}">
        <p14:creationId xmlns:p14="http://schemas.microsoft.com/office/powerpoint/2010/main" val="30154866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Overview</a:t>
            </a:r>
          </a:p>
        </p:txBody>
      </p:sp>
      <p:sp>
        <p:nvSpPr>
          <p:cNvPr id="3" name="Text Placeholder 2"/>
          <p:cNvSpPr>
            <a:spLocks noGrp="1"/>
          </p:cNvSpPr>
          <p:nvPr>
            <p:ph type="body" idx="1"/>
          </p:nvPr>
        </p:nvSpPr>
        <p:spPr/>
        <p:txBody>
          <a:bodyPr/>
          <a:lstStyle/>
          <a:p>
            <a:r>
              <a:rPr lang="en-US" dirty="0"/>
              <a:t>System of Records (SOR)</a:t>
            </a:r>
          </a:p>
          <a:p>
            <a:r>
              <a:rPr lang="en-US" dirty="0"/>
              <a:t>System of Records Notice (SORN)</a:t>
            </a:r>
          </a:p>
          <a:p>
            <a:r>
              <a:rPr lang="en-US" dirty="0"/>
              <a:t>Federal Register</a:t>
            </a:r>
          </a:p>
          <a:p>
            <a:r>
              <a:rPr lang="en-US" dirty="0"/>
              <a:t>The Privacy Act of 1974</a:t>
            </a:r>
          </a:p>
          <a:p>
            <a:r>
              <a:rPr lang="en-US" dirty="0"/>
              <a:t>Agency Requirements</a:t>
            </a:r>
          </a:p>
          <a:p>
            <a:r>
              <a:rPr lang="en-US" dirty="0"/>
              <a:t>Privacy Act Violations </a:t>
            </a:r>
          </a:p>
          <a:p>
            <a:endParaRPr lang="en-US" dirty="0"/>
          </a:p>
          <a:p>
            <a:endParaRPr lang="en-US" dirty="0"/>
          </a:p>
          <a:p>
            <a:endParaRPr lang="en-US" dirty="0"/>
          </a:p>
        </p:txBody>
      </p:sp>
      <p:sp>
        <p:nvSpPr>
          <p:cNvPr id="4" name="Slide Number Placeholder 3"/>
          <p:cNvSpPr>
            <a:spLocks noGrp="1"/>
          </p:cNvSpPr>
          <p:nvPr>
            <p:ph type="sldNum" idx="12"/>
          </p:nvPr>
        </p:nvSpPr>
        <p:spPr/>
        <p:txBody>
          <a:bodyPr/>
          <a:lstStyle/>
          <a:p>
            <a:pPr algn="r">
              <a:buSzPct val="25000"/>
            </a:pPr>
            <a:fld id="{00000000-1234-1234-1234-123412341234}" type="slidenum">
              <a:rPr lang="en-US" sz="1200" smtClean="0">
                <a:solidFill>
                  <a:srgbClr val="888888"/>
                </a:solidFill>
                <a:ea typeface="Calibri"/>
                <a:sym typeface="Calibri"/>
              </a:rPr>
              <a:pPr algn="r">
                <a:buSzPct val="25000"/>
              </a:pPr>
              <a:t>2</a:t>
            </a:fld>
            <a:endParaRPr lang="en-US" sz="1200">
              <a:solidFill>
                <a:srgbClr val="888888"/>
              </a:solidFill>
              <a:ea typeface="Calibri"/>
              <a:sym typeface="Calibri"/>
            </a:endParaRPr>
          </a:p>
        </p:txBody>
      </p:sp>
    </p:spTree>
    <p:extLst>
      <p:ext uri="{BB962C8B-B14F-4D97-AF65-F5344CB8AC3E}">
        <p14:creationId xmlns:p14="http://schemas.microsoft.com/office/powerpoint/2010/main" val="30416724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p:txBody>
          <a:bodyPr/>
          <a:lstStyle/>
          <a:p>
            <a:r>
              <a:rPr lang="en-US" dirty="0"/>
              <a:t>There are no exceptions to the SORN process within The Privacy Act 1974</a:t>
            </a:r>
          </a:p>
          <a:p>
            <a:r>
              <a:rPr lang="en-US" dirty="0"/>
              <a:t>There are no waivers under the law for SORN collection </a:t>
            </a:r>
          </a:p>
          <a:p>
            <a:pPr lvl="1"/>
            <a:r>
              <a:rPr lang="en-US" dirty="0"/>
              <a:t>Unauthorized PII collections can incur an immediate cease/desist from DOJ</a:t>
            </a:r>
          </a:p>
          <a:p>
            <a:pPr lvl="1"/>
            <a:r>
              <a:rPr lang="en-US" dirty="0"/>
              <a:t>Certain penalties apply to the misuse or unauthorized collection/disclosure of personally identifiable information</a:t>
            </a:r>
          </a:p>
        </p:txBody>
      </p:sp>
      <p:sp>
        <p:nvSpPr>
          <p:cNvPr id="4" name="Slide Number Placeholder 3"/>
          <p:cNvSpPr>
            <a:spLocks noGrp="1"/>
          </p:cNvSpPr>
          <p:nvPr>
            <p:ph type="sldNum" idx="12"/>
          </p:nvPr>
        </p:nvSpPr>
        <p:spPr/>
        <p:txBody>
          <a:bodyPr/>
          <a:lstStyle/>
          <a:p>
            <a:pPr algn="r">
              <a:buSzPct val="25000"/>
            </a:pPr>
            <a:fld id="{00000000-1234-1234-1234-123412341234}" type="slidenum">
              <a:rPr lang="en-US" sz="1200" smtClean="0">
                <a:solidFill>
                  <a:srgbClr val="888888"/>
                </a:solidFill>
                <a:ea typeface="Calibri"/>
                <a:sym typeface="Calibri"/>
              </a:rPr>
              <a:pPr algn="r">
                <a:buSzPct val="25000"/>
              </a:pPr>
              <a:t>20</a:t>
            </a:fld>
            <a:endParaRPr lang="en-US" sz="1200">
              <a:solidFill>
                <a:srgbClr val="888888"/>
              </a:solidFill>
              <a:ea typeface="Calibri"/>
              <a:sym typeface="Calibri"/>
            </a:endParaRPr>
          </a:p>
        </p:txBody>
      </p:sp>
    </p:spTree>
    <p:extLst>
      <p:ext uri="{BB962C8B-B14F-4D97-AF65-F5344CB8AC3E}">
        <p14:creationId xmlns:p14="http://schemas.microsoft.com/office/powerpoint/2010/main" val="27257941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p:txBody>
          <a:bodyPr/>
          <a:lstStyle/>
          <a:p>
            <a:pPr marL="68580" indent="0" algn="ctr">
              <a:buNone/>
            </a:pPr>
            <a:r>
              <a:rPr lang="en-US" dirty="0"/>
              <a:t>Thank you for your time!</a:t>
            </a:r>
          </a:p>
          <a:p>
            <a:endParaRPr lang="en-US" dirty="0"/>
          </a:p>
          <a:p>
            <a:endParaRPr lang="en-US" dirty="0"/>
          </a:p>
        </p:txBody>
      </p:sp>
      <p:sp>
        <p:nvSpPr>
          <p:cNvPr id="4" name="Slide Number Placeholder 3"/>
          <p:cNvSpPr>
            <a:spLocks noGrp="1"/>
          </p:cNvSpPr>
          <p:nvPr>
            <p:ph type="sldNum" idx="12"/>
          </p:nvPr>
        </p:nvSpPr>
        <p:spPr/>
        <p:txBody>
          <a:bodyPr/>
          <a:lstStyle/>
          <a:p>
            <a:pPr algn="r">
              <a:buSzPct val="25000"/>
            </a:pPr>
            <a:fld id="{00000000-1234-1234-1234-123412341234}" type="slidenum">
              <a:rPr lang="en-US" sz="1200" smtClean="0">
                <a:solidFill>
                  <a:srgbClr val="888888"/>
                </a:solidFill>
                <a:ea typeface="Calibri"/>
                <a:sym typeface="Calibri"/>
              </a:rPr>
              <a:pPr algn="r">
                <a:buSzPct val="25000"/>
              </a:pPr>
              <a:t>21</a:t>
            </a:fld>
            <a:endParaRPr lang="en-US" sz="1200">
              <a:solidFill>
                <a:srgbClr val="888888"/>
              </a:solidFill>
              <a:ea typeface="Calibri"/>
              <a:sym typeface="Calibri"/>
            </a:endParaRPr>
          </a:p>
        </p:txBody>
      </p:sp>
      <p:pic>
        <p:nvPicPr>
          <p:cNvPr id="5" name="Picture 4"/>
          <p:cNvPicPr>
            <a:picLocks noChangeAspect="1"/>
          </p:cNvPicPr>
          <p:nvPr/>
        </p:nvPicPr>
        <p:blipFill>
          <a:blip r:embed="rId3"/>
          <a:stretch>
            <a:fillRect/>
          </a:stretch>
        </p:blipFill>
        <p:spPr>
          <a:xfrm>
            <a:off x="2228850" y="2514600"/>
            <a:ext cx="4686300" cy="3121076"/>
          </a:xfrm>
          <a:prstGeom prst="rect">
            <a:avLst/>
          </a:prstGeom>
        </p:spPr>
      </p:pic>
    </p:spTree>
    <p:extLst>
      <p:ext uri="{BB962C8B-B14F-4D97-AF65-F5344CB8AC3E}">
        <p14:creationId xmlns:p14="http://schemas.microsoft.com/office/powerpoint/2010/main" val="9102925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Shape 222"/>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defTabSz="914400" rtl="0" eaLnBrk="1" fontAlgn="auto" latinLnBrk="0" hangingPunct="1">
              <a:lnSpc>
                <a:spcPct val="100000"/>
              </a:lnSpc>
              <a:spcBef>
                <a:spcPts val="0"/>
              </a:spcBef>
              <a:spcAft>
                <a:spcPts val="0"/>
              </a:spcAft>
              <a:buClr>
                <a:srgbClr val="000000"/>
              </a:buClr>
              <a:buSzPct val="25000"/>
              <a:buFont typeface="Arial"/>
              <a:buNone/>
              <a:tabLst/>
              <a:defRPr/>
            </a:pPr>
            <a:fld id="{00000000-1234-1234-1234-123412341234}" type="slidenum">
              <a:rPr kumimoji="0" lang="en-US" sz="800" b="0" i="0" u="none" strike="noStrike" kern="0" cap="none" spc="0" normalizeH="0" baseline="0" noProof="0">
                <a:ln>
                  <a:noFill/>
                </a:ln>
                <a:solidFill>
                  <a:srgbClr val="000000"/>
                </a:solidFill>
                <a:effectLst/>
                <a:uLnTx/>
                <a:uFillTx/>
                <a:latin typeface="Arial"/>
                <a:ea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Pct val="25000"/>
                <a:buFont typeface="Arial"/>
                <a:buNone/>
                <a:tabLst/>
                <a:defRPr/>
              </a:pPr>
              <a:t>22</a:t>
            </a:fld>
            <a:endParaRPr kumimoji="0" lang="en-US" sz="800" b="0" i="0" u="none" strike="noStrike" kern="0" cap="none" spc="0" normalizeH="0" baseline="0" noProof="0">
              <a:ln>
                <a:noFill/>
              </a:ln>
              <a:solidFill>
                <a:srgbClr val="000000"/>
              </a:solidFill>
              <a:effectLst/>
              <a:uLnTx/>
              <a:uFillTx/>
              <a:latin typeface="Arial"/>
              <a:ea typeface="Arial"/>
              <a:cs typeface="Arial"/>
              <a:sym typeface="Arial"/>
            </a:endParaRPr>
          </a:p>
        </p:txBody>
      </p:sp>
      <p:sp>
        <p:nvSpPr>
          <p:cNvPr id="223" name="Shape 223"/>
          <p:cNvSpPr txBox="1">
            <a:spLocks noGrp="1"/>
          </p:cNvSpPr>
          <p:nvPr>
            <p:ph type="title"/>
          </p:nvPr>
        </p:nvSpPr>
        <p:spPr>
          <a:xfrm>
            <a:off x="1611775" y="304800"/>
            <a:ext cx="58674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dirty="0">
                <a:solidFill>
                  <a:schemeClr val="dk2"/>
                </a:solidFill>
                <a:latin typeface="Arial"/>
                <a:ea typeface="Arial"/>
                <a:cs typeface="Arial"/>
                <a:sym typeface="Arial"/>
              </a:rPr>
              <a:t>Overview</a:t>
            </a:r>
          </a:p>
        </p:txBody>
      </p:sp>
      <p:sp>
        <p:nvSpPr>
          <p:cNvPr id="224" name="Shape 224"/>
          <p:cNvSpPr txBox="1">
            <a:spLocks noGrp="1"/>
          </p:cNvSpPr>
          <p:nvPr>
            <p:ph type="body" idx="1"/>
          </p:nvPr>
        </p:nvSpPr>
        <p:spPr>
          <a:xfrm>
            <a:off x="457200" y="1905000"/>
            <a:ext cx="8381999" cy="3505200"/>
          </a:xfrm>
          <a:prstGeom prst="rect">
            <a:avLst/>
          </a:prstGeom>
          <a:noFill/>
          <a:ln>
            <a:noFill/>
          </a:ln>
        </p:spPr>
        <p:txBody>
          <a:bodyPr lIns="91425" tIns="45700" rIns="91425" bIns="45700" anchor="t" anchorCtr="0">
            <a:noAutofit/>
          </a:bodyPr>
          <a:lstStyle/>
          <a:p>
            <a:pPr indent="-342900">
              <a:spcBef>
                <a:spcPts val="0"/>
              </a:spcBef>
            </a:pPr>
            <a:endParaRPr sz="28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233233031"/>
      </p:ext>
    </p:extLst>
  </p:cSld>
  <p:clrMapOvr>
    <a:masterClrMapping/>
  </p:clrMapOvr>
  <p:transition spd="slow">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Shape 222"/>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23</a:t>
            </a:fld>
            <a:endParaRPr lang="en-US" sz="800" b="0" i="0" u="none" strike="noStrike" cap="none">
              <a:solidFill>
                <a:schemeClr val="dk1"/>
              </a:solidFill>
              <a:latin typeface="Arial"/>
              <a:ea typeface="Arial"/>
              <a:cs typeface="Arial"/>
              <a:sym typeface="Arial"/>
            </a:endParaRPr>
          </a:p>
        </p:txBody>
      </p:sp>
      <p:sp>
        <p:nvSpPr>
          <p:cNvPr id="223" name="Shape 223"/>
          <p:cNvSpPr txBox="1">
            <a:spLocks noGrp="1"/>
          </p:cNvSpPr>
          <p:nvPr>
            <p:ph type="title"/>
          </p:nvPr>
        </p:nvSpPr>
        <p:spPr>
          <a:xfrm>
            <a:off x="1524000" y="304800"/>
            <a:ext cx="58674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dirty="0">
                <a:solidFill>
                  <a:schemeClr val="dk2"/>
                </a:solidFill>
                <a:latin typeface="Arial"/>
                <a:ea typeface="Arial"/>
                <a:cs typeface="Arial"/>
                <a:sym typeface="Arial"/>
              </a:rPr>
              <a:t>Fees</a:t>
            </a:r>
          </a:p>
        </p:txBody>
      </p:sp>
      <p:sp>
        <p:nvSpPr>
          <p:cNvPr id="224" name="Shape 224"/>
          <p:cNvSpPr txBox="1">
            <a:spLocks noGrp="1"/>
          </p:cNvSpPr>
          <p:nvPr>
            <p:ph type="body" idx="1"/>
          </p:nvPr>
        </p:nvSpPr>
        <p:spPr>
          <a:xfrm>
            <a:off x="457200" y="1905000"/>
            <a:ext cx="8381999" cy="35052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lang="en-US" sz="2400" b="1" dirty="0"/>
          </a:p>
          <a:p>
            <a:pPr marL="0" marR="0" lvl="0" indent="0" algn="l" rtl="0">
              <a:lnSpc>
                <a:spcPct val="100000"/>
              </a:lnSpc>
              <a:spcBef>
                <a:spcPts val="0"/>
              </a:spcBef>
              <a:spcAft>
                <a:spcPts val="0"/>
              </a:spcAft>
              <a:buNone/>
            </a:pPr>
            <a:endParaRPr lang="en-US" sz="2400" b="1" dirty="0"/>
          </a:p>
          <a:p>
            <a:pPr marL="0" marR="0" lvl="0" indent="0" algn="l" rtl="0">
              <a:lnSpc>
                <a:spcPct val="100000"/>
              </a:lnSpc>
              <a:spcBef>
                <a:spcPts val="0"/>
              </a:spcBef>
              <a:spcAft>
                <a:spcPts val="0"/>
              </a:spcAft>
              <a:buNone/>
            </a:pPr>
            <a:r>
              <a:rPr lang="en-US" sz="2800" b="0" i="0" u="none" strike="noStrike" cap="none" dirty="0">
                <a:solidFill>
                  <a:schemeClr val="dk1"/>
                </a:solidFill>
                <a:latin typeface="Arial"/>
                <a:ea typeface="Arial"/>
                <a:cs typeface="Arial"/>
                <a:sym typeface="Arial"/>
              </a:rPr>
              <a:t>Fees can only be assessed in accordance with 15 CFR 4.11.  As such, first we have to determine the fee waiver eligibility of the requester (if requested).  </a:t>
            </a:r>
            <a:r>
              <a:rPr lang="en-US" sz="2800" dirty="0">
                <a:solidFill>
                  <a:schemeClr val="dk1"/>
                </a:solidFill>
              </a:rPr>
              <a:t>This will be done at intake.  </a:t>
            </a:r>
            <a:endParaRPr sz="28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093437457"/>
      </p:ext>
    </p:extLst>
  </p:cSld>
  <p:clrMapOvr>
    <a:masterClrMapping/>
  </p:clrMapOvr>
  <p:transition spd="slow">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5C171-A873-4BBC-A946-B61DD20F6F5B}"/>
              </a:ext>
            </a:extLst>
          </p:cNvPr>
          <p:cNvSpPr>
            <a:spLocks noGrp="1"/>
          </p:cNvSpPr>
          <p:nvPr>
            <p:ph type="title"/>
          </p:nvPr>
        </p:nvSpPr>
        <p:spPr/>
        <p:txBody>
          <a:bodyPr/>
          <a:lstStyle/>
          <a:p>
            <a:pPr algn="ctr"/>
            <a:r>
              <a:rPr lang="en-US" sz="3200" b="1" dirty="0">
                <a:solidFill>
                  <a:schemeClr val="dk2"/>
                </a:solidFill>
              </a:rPr>
              <a:t>Statutory Standard for Granting a Fee Waiver </a:t>
            </a:r>
          </a:p>
        </p:txBody>
      </p:sp>
      <p:sp>
        <p:nvSpPr>
          <p:cNvPr id="3" name="Text Placeholder 2">
            <a:extLst>
              <a:ext uri="{FF2B5EF4-FFF2-40B4-BE49-F238E27FC236}">
                <a16:creationId xmlns:a16="http://schemas.microsoft.com/office/drawing/2014/main" id="{8AC81729-054F-4939-884E-12631EE3B660}"/>
              </a:ext>
            </a:extLst>
          </p:cNvPr>
          <p:cNvSpPr>
            <a:spLocks noGrp="1"/>
          </p:cNvSpPr>
          <p:nvPr>
            <p:ph type="body" idx="1"/>
          </p:nvPr>
        </p:nvSpPr>
        <p:spPr>
          <a:xfrm>
            <a:off x="685800" y="1676400"/>
            <a:ext cx="7772400" cy="5181600"/>
          </a:xfrm>
        </p:spPr>
        <p:txBody>
          <a:bodyPr>
            <a:normAutofit fontScale="92500"/>
          </a:bodyPr>
          <a:lstStyle/>
          <a:p>
            <a:pPr marL="609600" indent="-342900">
              <a:buFont typeface="+mj-lt"/>
              <a:buAutoNum type="arabicPeriod"/>
            </a:pPr>
            <a:r>
              <a:rPr lang="en-US" sz="1800" dirty="0">
                <a:solidFill>
                  <a:schemeClr val="dk1"/>
                </a:solidFill>
              </a:rPr>
              <a:t>The subject of the requested records must concern identifiable operations or activities of the Federal Government.</a:t>
            </a:r>
          </a:p>
          <a:p>
            <a:pPr marL="609600" indent="-342900">
              <a:buFont typeface="+mj-lt"/>
              <a:buAutoNum type="arabicPeriod"/>
            </a:pPr>
            <a:r>
              <a:rPr lang="en-US" sz="1800" dirty="0">
                <a:solidFill>
                  <a:schemeClr val="dk1"/>
                </a:solidFill>
              </a:rPr>
              <a:t>The disclosable portions of the requested records must be meaningfully informative about Government operations or activities in order to be “likely to contribute” to and increase public understanding of those operations or activities.</a:t>
            </a:r>
          </a:p>
          <a:p>
            <a:pPr marL="609600" indent="-342900">
              <a:buFont typeface="+mj-lt"/>
              <a:buAutoNum type="arabicPeriod"/>
            </a:pPr>
            <a:r>
              <a:rPr lang="en-US" sz="1800" dirty="0">
                <a:solidFill>
                  <a:schemeClr val="dk1"/>
                </a:solidFill>
              </a:rPr>
              <a:t>The disclosure of the requested information must contribute to the understanding of a reasonably broad audience of persons interested in the subject, as opposed to the individual understanding of the requester.</a:t>
            </a:r>
          </a:p>
          <a:p>
            <a:pPr marL="609600" indent="-342900">
              <a:buFont typeface="+mj-lt"/>
              <a:buAutoNum type="arabicPeriod"/>
            </a:pPr>
            <a:r>
              <a:rPr lang="en-US" sz="1800" dirty="0">
                <a:solidFill>
                  <a:schemeClr val="dk1"/>
                </a:solidFill>
              </a:rPr>
              <a:t>The disclosure of the requested information is likely to contribute “significantly” to the public’s understanding of Government operations or activities.</a:t>
            </a:r>
          </a:p>
          <a:p>
            <a:pPr marL="609600" indent="-342900">
              <a:buFont typeface="+mj-lt"/>
              <a:buAutoNum type="arabicPeriod"/>
            </a:pPr>
            <a:r>
              <a:rPr lang="en-US" sz="1800" dirty="0">
                <a:solidFill>
                  <a:schemeClr val="dk1"/>
                </a:solidFill>
              </a:rPr>
              <a:t>Whether the requester has a commercial interest that would be furthered by the requester.</a:t>
            </a:r>
          </a:p>
          <a:p>
            <a:pPr marL="609600" indent="-342900">
              <a:buFont typeface="+mj-lt"/>
              <a:buAutoNum type="arabicPeriod"/>
            </a:pPr>
            <a:r>
              <a:rPr lang="en-US" sz="1800" dirty="0">
                <a:solidFill>
                  <a:schemeClr val="dk1"/>
                </a:solidFill>
              </a:rPr>
              <a:t>Whether any identified commercial interest of the requester is sufficiently great, in comparison with the public interest in disclosure, such that the disclosure is not primarily in the commercial interest of the requester</a:t>
            </a:r>
            <a:r>
              <a:rPr lang="en-US" sz="900" dirty="0">
                <a:solidFill>
                  <a:schemeClr val="dk1"/>
                </a:solidFill>
              </a:rPr>
              <a:t>.</a:t>
            </a:r>
            <a:endParaRPr lang="en-US" sz="1800" dirty="0">
              <a:solidFill>
                <a:schemeClr val="dk1"/>
              </a:solidFill>
            </a:endParaRPr>
          </a:p>
        </p:txBody>
      </p:sp>
      <p:sp>
        <p:nvSpPr>
          <p:cNvPr id="4" name="Slide Number Placeholder 3">
            <a:extLst>
              <a:ext uri="{FF2B5EF4-FFF2-40B4-BE49-F238E27FC236}">
                <a16:creationId xmlns:a16="http://schemas.microsoft.com/office/drawing/2014/main" id="{754A1CF1-39D9-4EB1-BC58-DF9A96E965B5}"/>
              </a:ext>
            </a:extLst>
          </p:cNvPr>
          <p:cNvSpPr>
            <a:spLocks noGrp="1"/>
          </p:cNvSpPr>
          <p:nvPr>
            <p:ph type="sldNum" idx="12"/>
          </p:nvPr>
        </p:nvSpPr>
        <p:spPr/>
        <p:txBody>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smtClean="0">
                <a:solidFill>
                  <a:schemeClr val="dk1"/>
                </a:solidFill>
                <a:latin typeface="Arial"/>
                <a:ea typeface="Arial"/>
                <a:cs typeface="Arial"/>
                <a:sym typeface="Arial"/>
              </a:rPr>
              <a:t>24</a:t>
            </a:fld>
            <a:endParaRPr lang="en-US" sz="8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159292509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Shape 222"/>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25</a:t>
            </a:fld>
            <a:endParaRPr lang="en-US" sz="800" b="0" i="0" u="none" strike="noStrike" cap="none">
              <a:solidFill>
                <a:schemeClr val="dk1"/>
              </a:solidFill>
              <a:latin typeface="Arial"/>
              <a:ea typeface="Arial"/>
              <a:cs typeface="Arial"/>
              <a:sym typeface="Arial"/>
            </a:endParaRPr>
          </a:p>
        </p:txBody>
      </p:sp>
      <p:sp>
        <p:nvSpPr>
          <p:cNvPr id="223" name="Shape 223"/>
          <p:cNvSpPr txBox="1">
            <a:spLocks noGrp="1"/>
          </p:cNvSpPr>
          <p:nvPr>
            <p:ph type="title"/>
          </p:nvPr>
        </p:nvSpPr>
        <p:spPr>
          <a:xfrm>
            <a:off x="1524000" y="304800"/>
            <a:ext cx="58674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dirty="0">
                <a:solidFill>
                  <a:schemeClr val="dk2"/>
                </a:solidFill>
                <a:latin typeface="Arial"/>
                <a:ea typeface="Arial"/>
                <a:cs typeface="Arial"/>
                <a:sym typeface="Arial"/>
              </a:rPr>
              <a:t>Fees</a:t>
            </a:r>
          </a:p>
        </p:txBody>
      </p:sp>
      <p:sp>
        <p:nvSpPr>
          <p:cNvPr id="224" name="Shape 224"/>
          <p:cNvSpPr txBox="1">
            <a:spLocks noGrp="1"/>
          </p:cNvSpPr>
          <p:nvPr>
            <p:ph type="body" idx="1"/>
          </p:nvPr>
        </p:nvSpPr>
        <p:spPr>
          <a:xfrm>
            <a:off x="457200" y="1905000"/>
            <a:ext cx="8381999" cy="35052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lang="en-US" sz="2400" b="1" dirty="0"/>
          </a:p>
          <a:p>
            <a:pPr marL="0" marR="0" lvl="0" indent="0" algn="l" rtl="0">
              <a:lnSpc>
                <a:spcPct val="100000"/>
              </a:lnSpc>
              <a:spcBef>
                <a:spcPts val="0"/>
              </a:spcBef>
              <a:spcAft>
                <a:spcPts val="0"/>
              </a:spcAft>
              <a:buNone/>
            </a:pPr>
            <a:endParaRPr lang="en-US" sz="2400" b="1" dirty="0"/>
          </a:p>
          <a:p>
            <a:pPr marL="0" marR="0" lvl="0" indent="0" algn="l" rtl="0">
              <a:lnSpc>
                <a:spcPct val="100000"/>
              </a:lnSpc>
              <a:spcBef>
                <a:spcPts val="0"/>
              </a:spcBef>
              <a:spcAft>
                <a:spcPts val="0"/>
              </a:spcAft>
              <a:buNone/>
            </a:pPr>
            <a:r>
              <a:rPr lang="en-US" sz="2800" b="0" i="0" u="none" strike="noStrike" cap="none" dirty="0">
                <a:solidFill>
                  <a:schemeClr val="dk1"/>
                </a:solidFill>
                <a:latin typeface="Arial"/>
                <a:ea typeface="Arial"/>
                <a:cs typeface="Arial"/>
                <a:sym typeface="Arial"/>
              </a:rPr>
              <a:t>If fees are waived, then the fee category is moot</a:t>
            </a:r>
            <a:r>
              <a:rPr lang="en-US" sz="2800" dirty="0">
                <a:solidFill>
                  <a:schemeClr val="dk1"/>
                </a:solidFill>
              </a:rPr>
              <a:t>.  However, if fees are not waived, then a fee estimate should be sent to the requester immediately by the LO following tasking.  </a:t>
            </a:r>
            <a:endParaRPr sz="28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3151147059"/>
      </p:ext>
    </p:extLst>
  </p:cSld>
  <p:clrMapOvr>
    <a:masterClrMapping/>
  </p:clrMapOvr>
  <p:transition spd="slow">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Shape 222"/>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26</a:t>
            </a:fld>
            <a:endParaRPr lang="en-US" sz="800" b="0" i="0" u="none" strike="noStrike" cap="none">
              <a:solidFill>
                <a:schemeClr val="dk1"/>
              </a:solidFill>
              <a:latin typeface="Arial"/>
              <a:ea typeface="Arial"/>
              <a:cs typeface="Arial"/>
              <a:sym typeface="Arial"/>
            </a:endParaRPr>
          </a:p>
        </p:txBody>
      </p:sp>
      <p:sp>
        <p:nvSpPr>
          <p:cNvPr id="223" name="Shape 223"/>
          <p:cNvSpPr txBox="1">
            <a:spLocks noGrp="1"/>
          </p:cNvSpPr>
          <p:nvPr>
            <p:ph type="title"/>
          </p:nvPr>
        </p:nvSpPr>
        <p:spPr>
          <a:xfrm>
            <a:off x="1524000" y="304800"/>
            <a:ext cx="58674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dirty="0">
                <a:solidFill>
                  <a:schemeClr val="dk2"/>
                </a:solidFill>
                <a:latin typeface="Arial"/>
                <a:ea typeface="Arial"/>
                <a:cs typeface="Arial"/>
                <a:sym typeface="Arial"/>
              </a:rPr>
              <a:t>Fees  </a:t>
            </a:r>
          </a:p>
        </p:txBody>
      </p:sp>
      <p:sp>
        <p:nvSpPr>
          <p:cNvPr id="224" name="Shape 224"/>
          <p:cNvSpPr txBox="1">
            <a:spLocks noGrp="1"/>
          </p:cNvSpPr>
          <p:nvPr>
            <p:ph type="body" idx="1"/>
          </p:nvPr>
        </p:nvSpPr>
        <p:spPr>
          <a:xfrm>
            <a:off x="457200" y="1905000"/>
            <a:ext cx="8381999" cy="35052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None/>
            </a:pPr>
            <a:r>
              <a:rPr lang="en-US" sz="2400" b="1" i="0" u="none" strike="noStrike" cap="none" dirty="0">
                <a:solidFill>
                  <a:srgbClr val="000000"/>
                </a:solidFill>
                <a:latin typeface="Arial"/>
                <a:ea typeface="Arial"/>
                <a:cs typeface="Arial"/>
                <a:sym typeface="Arial"/>
              </a:rPr>
              <a:t> </a:t>
            </a:r>
          </a:p>
          <a:p>
            <a:pPr marL="0" marR="0" lvl="0" indent="0" algn="l" rtl="0">
              <a:lnSpc>
                <a:spcPct val="100000"/>
              </a:lnSpc>
              <a:spcBef>
                <a:spcPts val="0"/>
              </a:spcBef>
              <a:spcAft>
                <a:spcPts val="0"/>
              </a:spcAft>
              <a:buNone/>
            </a:pPr>
            <a:endParaRPr lang="en-US" sz="2400" b="1" dirty="0"/>
          </a:p>
          <a:p>
            <a:pPr marL="0" marR="0" lvl="0" indent="0" algn="l" rtl="0">
              <a:lnSpc>
                <a:spcPct val="100000"/>
              </a:lnSpc>
              <a:spcBef>
                <a:spcPts val="0"/>
              </a:spcBef>
              <a:spcAft>
                <a:spcPts val="0"/>
              </a:spcAft>
              <a:buNone/>
            </a:pPr>
            <a:r>
              <a:rPr lang="en-US" sz="2800" b="0" i="0" u="none" strike="noStrike" cap="none" dirty="0">
                <a:solidFill>
                  <a:schemeClr val="dk1"/>
                </a:solidFill>
                <a:latin typeface="Arial"/>
                <a:ea typeface="Arial"/>
                <a:cs typeface="Arial"/>
                <a:sym typeface="Arial"/>
              </a:rPr>
              <a:t>15 CFR 4.11(e), the request is tolled only upon notification of the requester of the fee estimate.  This tolling can be done multiple times as requesters narrow their scope, and a new fee estimate is issued again. </a:t>
            </a:r>
            <a:endParaRPr sz="28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3561594416"/>
      </p:ext>
    </p:extLst>
  </p:cSld>
  <p:clrMapOvr>
    <a:masterClrMapping/>
  </p:clrMapOvr>
  <p:transition spd="slow">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Shape 222"/>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27</a:t>
            </a:fld>
            <a:endParaRPr lang="en-US" sz="800" b="0" i="0" u="none" strike="noStrike" cap="none">
              <a:solidFill>
                <a:schemeClr val="dk1"/>
              </a:solidFill>
              <a:latin typeface="Arial"/>
              <a:ea typeface="Arial"/>
              <a:cs typeface="Arial"/>
              <a:sym typeface="Arial"/>
            </a:endParaRPr>
          </a:p>
        </p:txBody>
      </p:sp>
      <p:sp>
        <p:nvSpPr>
          <p:cNvPr id="223" name="Shape 223"/>
          <p:cNvSpPr txBox="1">
            <a:spLocks noGrp="1"/>
          </p:cNvSpPr>
          <p:nvPr>
            <p:ph type="title"/>
          </p:nvPr>
        </p:nvSpPr>
        <p:spPr>
          <a:xfrm>
            <a:off x="1524000" y="304800"/>
            <a:ext cx="58674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dirty="0">
                <a:solidFill>
                  <a:schemeClr val="dk2"/>
                </a:solidFill>
                <a:latin typeface="Arial"/>
                <a:ea typeface="Arial"/>
                <a:cs typeface="Arial"/>
                <a:sym typeface="Arial"/>
              </a:rPr>
              <a:t>Final Determination</a:t>
            </a:r>
          </a:p>
        </p:txBody>
      </p:sp>
      <p:sp>
        <p:nvSpPr>
          <p:cNvPr id="224" name="Shape 224"/>
          <p:cNvSpPr txBox="1">
            <a:spLocks noGrp="1"/>
          </p:cNvSpPr>
          <p:nvPr>
            <p:ph type="body" idx="1"/>
          </p:nvPr>
        </p:nvSpPr>
        <p:spPr>
          <a:xfrm>
            <a:off x="457200" y="1905000"/>
            <a:ext cx="8381999" cy="35052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None/>
            </a:pPr>
            <a:r>
              <a:rPr lang="en-US" sz="2400" b="1" i="0" u="none" strike="noStrike" cap="none" dirty="0">
                <a:solidFill>
                  <a:srgbClr val="000000"/>
                </a:solidFill>
                <a:latin typeface="Arial"/>
                <a:ea typeface="Arial"/>
                <a:cs typeface="Arial"/>
                <a:sym typeface="Arial"/>
              </a:rPr>
              <a:t>Appeal Rights:</a:t>
            </a:r>
          </a:p>
          <a:p>
            <a:pPr marL="0" marR="0" lvl="0" indent="0" algn="l" rtl="0">
              <a:lnSpc>
                <a:spcPct val="100000"/>
              </a:lnSpc>
              <a:spcBef>
                <a:spcPts val="0"/>
              </a:spcBef>
              <a:spcAft>
                <a:spcPts val="0"/>
              </a:spcAft>
              <a:buNone/>
            </a:pPr>
            <a:endParaRPr lang="en-US" sz="2400" b="1" dirty="0"/>
          </a:p>
          <a:p>
            <a:pPr marL="0" marR="0" lvl="0" indent="0" algn="l" rtl="0">
              <a:lnSpc>
                <a:spcPct val="100000"/>
              </a:lnSpc>
              <a:spcBef>
                <a:spcPts val="0"/>
              </a:spcBef>
              <a:spcAft>
                <a:spcPts val="0"/>
              </a:spcAft>
              <a:buNone/>
            </a:pPr>
            <a:r>
              <a:rPr lang="en-US" sz="2800" b="0" i="0" u="none" strike="noStrike" cap="none" dirty="0">
                <a:solidFill>
                  <a:schemeClr val="dk1"/>
                </a:solidFill>
                <a:latin typeface="Arial"/>
                <a:ea typeface="Arial"/>
                <a:cs typeface="Arial"/>
                <a:sym typeface="Arial"/>
              </a:rPr>
              <a:t>Any denial must (1) be signed by a denial authority under 15 CFR Part 4 Appendix B, and (2) must include appeal rights.  </a:t>
            </a:r>
            <a:r>
              <a:rPr lang="en-US" sz="2800" dirty="0">
                <a:solidFill>
                  <a:schemeClr val="dk1"/>
                </a:solidFill>
              </a:rPr>
              <a:t>Appeals should also be included in interim releases, as well as full releases, as exemptions can be appealed during the case, and the scope of the search can be appealed following a full release.</a:t>
            </a:r>
            <a:endParaRPr sz="28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569009928"/>
      </p:ext>
    </p:extLst>
  </p:cSld>
  <p:clrMapOvr>
    <a:masterClrMapping/>
  </p:clrMapOvr>
  <p:transition spd="slow">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Shape 222"/>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28</a:t>
            </a:fld>
            <a:endParaRPr lang="en-US" sz="800" b="0" i="0" u="none" strike="noStrike" cap="none">
              <a:solidFill>
                <a:schemeClr val="dk1"/>
              </a:solidFill>
              <a:latin typeface="Arial"/>
              <a:ea typeface="Arial"/>
              <a:cs typeface="Arial"/>
              <a:sym typeface="Arial"/>
            </a:endParaRPr>
          </a:p>
        </p:txBody>
      </p:sp>
      <p:sp>
        <p:nvSpPr>
          <p:cNvPr id="223" name="Shape 223"/>
          <p:cNvSpPr txBox="1">
            <a:spLocks noGrp="1"/>
          </p:cNvSpPr>
          <p:nvPr>
            <p:ph type="title"/>
          </p:nvPr>
        </p:nvSpPr>
        <p:spPr>
          <a:xfrm>
            <a:off x="1524000" y="304800"/>
            <a:ext cx="58674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dirty="0">
                <a:solidFill>
                  <a:schemeClr val="dk2"/>
                </a:solidFill>
                <a:latin typeface="Arial"/>
                <a:ea typeface="Arial"/>
                <a:cs typeface="Arial"/>
                <a:sym typeface="Arial"/>
              </a:rPr>
              <a:t>Final Determination</a:t>
            </a:r>
          </a:p>
        </p:txBody>
      </p:sp>
      <p:sp>
        <p:nvSpPr>
          <p:cNvPr id="224" name="Shape 224"/>
          <p:cNvSpPr txBox="1">
            <a:spLocks noGrp="1"/>
          </p:cNvSpPr>
          <p:nvPr>
            <p:ph type="body" idx="1"/>
          </p:nvPr>
        </p:nvSpPr>
        <p:spPr>
          <a:xfrm>
            <a:off x="457200" y="1905000"/>
            <a:ext cx="8381999" cy="35052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None/>
            </a:pPr>
            <a:r>
              <a:rPr lang="en-US" sz="2400" b="1" i="0" u="none" strike="noStrike" cap="none" dirty="0">
                <a:solidFill>
                  <a:srgbClr val="000000"/>
                </a:solidFill>
                <a:latin typeface="Arial"/>
                <a:ea typeface="Arial"/>
                <a:cs typeface="Arial"/>
                <a:sym typeface="Arial"/>
              </a:rPr>
              <a:t>Request, Appeal, Consultation, or Referral:</a:t>
            </a:r>
          </a:p>
          <a:p>
            <a:pPr marL="0" marR="0" lvl="0" indent="0" algn="l" rtl="0">
              <a:lnSpc>
                <a:spcPct val="100000"/>
              </a:lnSpc>
              <a:spcBef>
                <a:spcPts val="0"/>
              </a:spcBef>
              <a:spcAft>
                <a:spcPts val="0"/>
              </a:spcAft>
              <a:buNone/>
            </a:pPr>
            <a:endParaRPr lang="en-US" sz="2400" b="1" dirty="0"/>
          </a:p>
          <a:p>
            <a:pPr marL="0" marR="0" lvl="0" indent="0" algn="l" rtl="0">
              <a:lnSpc>
                <a:spcPct val="100000"/>
              </a:lnSpc>
              <a:spcBef>
                <a:spcPts val="0"/>
              </a:spcBef>
              <a:spcAft>
                <a:spcPts val="0"/>
              </a:spcAft>
              <a:buNone/>
            </a:pPr>
            <a:r>
              <a:rPr lang="en-US" sz="2800" b="0" i="0" u="none" strike="noStrike" cap="none" dirty="0">
                <a:solidFill>
                  <a:schemeClr val="dk1"/>
                </a:solidFill>
                <a:latin typeface="Arial"/>
                <a:ea typeface="Arial"/>
                <a:cs typeface="Arial"/>
                <a:sym typeface="Arial"/>
              </a:rPr>
              <a:t>Each type of request can have a different required response, including regular responses to the requester, reprocessing a portion of the request on remand, recommending exemptions to the consulting agency, or asserting exemptions on a set of records already located by a referring agency.  You must know which type of request </a:t>
            </a:r>
            <a:r>
              <a:rPr lang="en-US" sz="2800" dirty="0">
                <a:solidFill>
                  <a:schemeClr val="dk1"/>
                </a:solidFill>
              </a:rPr>
              <a:t>you are processing.</a:t>
            </a:r>
            <a:endParaRPr sz="28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3141453736"/>
      </p:ext>
    </p:extLst>
  </p:cSld>
  <p:clrMapOvr>
    <a:masterClrMapping/>
  </p:clrMapOvr>
  <p:transition spd="slow">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Shape 222"/>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29</a:t>
            </a:fld>
            <a:endParaRPr lang="en-US" sz="800" b="0" i="0" u="none" strike="noStrike" cap="none">
              <a:solidFill>
                <a:schemeClr val="dk1"/>
              </a:solidFill>
              <a:latin typeface="Arial"/>
              <a:ea typeface="Arial"/>
              <a:cs typeface="Arial"/>
              <a:sym typeface="Arial"/>
            </a:endParaRPr>
          </a:p>
        </p:txBody>
      </p:sp>
      <p:sp>
        <p:nvSpPr>
          <p:cNvPr id="223" name="Shape 223"/>
          <p:cNvSpPr txBox="1">
            <a:spLocks noGrp="1"/>
          </p:cNvSpPr>
          <p:nvPr>
            <p:ph type="title"/>
          </p:nvPr>
        </p:nvSpPr>
        <p:spPr>
          <a:xfrm>
            <a:off x="1524000" y="304800"/>
            <a:ext cx="58674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dirty="0">
                <a:solidFill>
                  <a:schemeClr val="dk2"/>
                </a:solidFill>
                <a:latin typeface="Arial"/>
                <a:ea typeface="Arial"/>
                <a:cs typeface="Arial"/>
                <a:sym typeface="Arial"/>
              </a:rPr>
              <a:t>Final Determination</a:t>
            </a:r>
          </a:p>
        </p:txBody>
      </p:sp>
      <p:sp>
        <p:nvSpPr>
          <p:cNvPr id="224" name="Shape 224"/>
          <p:cNvSpPr txBox="1">
            <a:spLocks noGrp="1"/>
          </p:cNvSpPr>
          <p:nvPr>
            <p:ph type="body" idx="1"/>
          </p:nvPr>
        </p:nvSpPr>
        <p:spPr>
          <a:xfrm>
            <a:off x="457200" y="1905000"/>
            <a:ext cx="8381999" cy="35052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None/>
            </a:pPr>
            <a:r>
              <a:rPr lang="en-US" sz="2400" b="1" dirty="0"/>
              <a:t>Exhaustion of Administrative Remedies</a:t>
            </a:r>
          </a:p>
          <a:p>
            <a:pPr marL="0" marR="0" lvl="0" indent="0" algn="l" rtl="0">
              <a:lnSpc>
                <a:spcPct val="100000"/>
              </a:lnSpc>
              <a:spcBef>
                <a:spcPts val="0"/>
              </a:spcBef>
              <a:spcAft>
                <a:spcPts val="0"/>
              </a:spcAft>
              <a:buNone/>
            </a:pPr>
            <a:endParaRPr lang="en-US" sz="2400" b="1" i="0" u="none" strike="noStrike" cap="none" dirty="0">
              <a:solidFill>
                <a:schemeClr val="dk1"/>
              </a:solidFill>
              <a:latin typeface="Arial"/>
              <a:ea typeface="Arial"/>
              <a:cs typeface="Arial"/>
              <a:sym typeface="Arial"/>
            </a:endParaRPr>
          </a:p>
          <a:p>
            <a:pPr marL="0" marR="0" lvl="0" indent="0" algn="l" rtl="0">
              <a:lnSpc>
                <a:spcPct val="100000"/>
              </a:lnSpc>
              <a:spcBef>
                <a:spcPts val="0"/>
              </a:spcBef>
              <a:spcAft>
                <a:spcPts val="0"/>
              </a:spcAft>
              <a:buNone/>
            </a:pPr>
            <a:r>
              <a:rPr lang="en-US" sz="2400" dirty="0">
                <a:solidFill>
                  <a:schemeClr val="dk1"/>
                </a:solidFill>
              </a:rPr>
              <a:t>In order to file suit, Courts require requesters to exhaust their administrative remedies.  This can be done either by filing an administrative appeal of a denial, or by the Agency’s failure to respond in time, which is referred to as constructive denial.  </a:t>
            </a:r>
          </a:p>
          <a:p>
            <a:pPr marL="0" marR="0" lvl="0" indent="0" algn="l" rtl="0">
              <a:lnSpc>
                <a:spcPct val="100000"/>
              </a:lnSpc>
              <a:spcBef>
                <a:spcPts val="0"/>
              </a:spcBef>
              <a:spcAft>
                <a:spcPts val="0"/>
              </a:spcAft>
              <a:buNone/>
            </a:pPr>
            <a:endParaRPr lang="en-US" sz="2400" dirty="0">
              <a:solidFill>
                <a:schemeClr val="dk1"/>
              </a:solidFill>
            </a:endParaRPr>
          </a:p>
          <a:p>
            <a:pPr marL="0" marR="0" lvl="0" indent="0" algn="l" rtl="0">
              <a:lnSpc>
                <a:spcPct val="100000"/>
              </a:lnSpc>
              <a:spcBef>
                <a:spcPts val="0"/>
              </a:spcBef>
              <a:spcAft>
                <a:spcPts val="0"/>
              </a:spcAft>
              <a:buNone/>
            </a:pPr>
            <a:r>
              <a:rPr lang="en-US" sz="2400" dirty="0">
                <a:solidFill>
                  <a:schemeClr val="dk1"/>
                </a:solidFill>
              </a:rPr>
              <a:t>As a result, it is always advisable to make some interim release to the Plaintiff prior to the expiration of the time limit to require the requester to exhaust administrative remedies as to that release.</a:t>
            </a:r>
            <a:endParaRPr sz="280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3714443782"/>
      </p:ext>
    </p:extLst>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371600"/>
            <a:ext cx="8229600" cy="4525963"/>
          </a:xfrm>
        </p:spPr>
        <p:txBody>
          <a:bodyPr/>
          <a:lstStyle/>
          <a:p>
            <a:r>
              <a:rPr lang="en-US" dirty="0"/>
              <a:t>What is a System of Records (SOR)?</a:t>
            </a:r>
          </a:p>
          <a:p>
            <a:pPr marL="731520" lvl="1" indent="-274320"/>
            <a:r>
              <a:rPr lang="en-US" dirty="0"/>
              <a:t>Any item, collection, or grouping of information about an individual that is maintained by an agency and that contains his/her name or an identifying number, symbol, or other identifying particular assigned to the individual, such as a fingerprint, voiceprint, or photograph</a:t>
            </a:r>
          </a:p>
          <a:p>
            <a:r>
              <a:rPr lang="en-US" dirty="0"/>
              <a:t>Key Points</a:t>
            </a:r>
          </a:p>
          <a:p>
            <a:pPr marL="731520" lvl="1" indent="-274320"/>
            <a:r>
              <a:rPr lang="en-US" dirty="0"/>
              <a:t>Must be about the individual</a:t>
            </a:r>
          </a:p>
          <a:p>
            <a:pPr marL="731520" lvl="1" indent="-274320"/>
            <a:r>
              <a:rPr lang="en-US" dirty="0"/>
              <a:t>Must identify the individual</a:t>
            </a:r>
          </a:p>
          <a:p>
            <a:pPr marL="731520" lvl="1" indent="-274320"/>
            <a:r>
              <a:rPr lang="en-US" dirty="0"/>
              <a:t>Must be controlled/maintained by an agency</a:t>
            </a:r>
          </a:p>
          <a:p>
            <a:endParaRPr lang="en-US" dirty="0"/>
          </a:p>
        </p:txBody>
      </p:sp>
      <p:sp>
        <p:nvSpPr>
          <p:cNvPr id="4" name="Slide Number Placeholder 3"/>
          <p:cNvSpPr>
            <a:spLocks noGrp="1"/>
          </p:cNvSpPr>
          <p:nvPr>
            <p:ph type="sldNum" idx="12"/>
          </p:nvPr>
        </p:nvSpPr>
        <p:spPr/>
        <p:txBody>
          <a:bodyPr/>
          <a:lstStyle/>
          <a:p>
            <a:pPr algn="r">
              <a:buSzPct val="25000"/>
            </a:pPr>
            <a:fld id="{00000000-1234-1234-1234-123412341234}" type="slidenum">
              <a:rPr lang="en-US" sz="1200" smtClean="0">
                <a:solidFill>
                  <a:srgbClr val="888888"/>
                </a:solidFill>
                <a:ea typeface="Calibri"/>
                <a:sym typeface="Calibri"/>
              </a:rPr>
              <a:pPr algn="r">
                <a:buSzPct val="25000"/>
              </a:pPr>
              <a:t>3</a:t>
            </a:fld>
            <a:endParaRPr lang="en-US" sz="1200">
              <a:solidFill>
                <a:srgbClr val="888888"/>
              </a:solidFill>
              <a:ea typeface="Calibri"/>
              <a:sym typeface="Calibri"/>
            </a:endParaRPr>
          </a:p>
        </p:txBody>
      </p:sp>
    </p:spTree>
    <p:extLst>
      <p:ext uri="{BB962C8B-B14F-4D97-AF65-F5344CB8AC3E}">
        <p14:creationId xmlns:p14="http://schemas.microsoft.com/office/powerpoint/2010/main" val="371174605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80"/>
        <p:cNvGrpSpPr/>
        <p:nvPr/>
      </p:nvGrpSpPr>
      <p:grpSpPr>
        <a:xfrm>
          <a:off x="0" y="0"/>
          <a:ext cx="0" cy="0"/>
          <a:chOff x="0" y="0"/>
          <a:chExt cx="0" cy="0"/>
        </a:xfrm>
      </p:grpSpPr>
      <p:sp>
        <p:nvSpPr>
          <p:cNvPr id="281" name="Shape 281"/>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30</a:t>
            </a:fld>
            <a:endParaRPr lang="en-US" sz="800" b="0" i="0" u="none" strike="noStrike" cap="none">
              <a:solidFill>
                <a:schemeClr val="dk1"/>
              </a:solidFill>
              <a:latin typeface="Arial"/>
              <a:ea typeface="Arial"/>
              <a:cs typeface="Arial"/>
              <a:sym typeface="Arial"/>
            </a:endParaRPr>
          </a:p>
        </p:txBody>
      </p:sp>
      <p:sp>
        <p:nvSpPr>
          <p:cNvPr id="282" name="Shape 282"/>
          <p:cNvSpPr txBox="1">
            <a:spLocks noGrp="1"/>
          </p:cNvSpPr>
          <p:nvPr>
            <p:ph type="title"/>
          </p:nvPr>
        </p:nvSpPr>
        <p:spPr>
          <a:xfrm>
            <a:off x="1524000" y="304800"/>
            <a:ext cx="58674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br>
              <a:rPr lang="en-US" sz="3200" b="1" i="0" u="none" strike="noStrike" cap="none">
                <a:solidFill>
                  <a:schemeClr val="dk2"/>
                </a:solidFill>
                <a:latin typeface="Arial"/>
                <a:ea typeface="Arial"/>
                <a:cs typeface="Arial"/>
                <a:sym typeface="Arial"/>
              </a:rPr>
            </a:br>
            <a:r>
              <a:rPr lang="en-US" sz="3200" b="1" i="0" u="none" strike="noStrike" cap="none">
                <a:solidFill>
                  <a:schemeClr val="dk2"/>
                </a:solidFill>
                <a:latin typeface="Arial"/>
                <a:ea typeface="Arial"/>
                <a:cs typeface="Arial"/>
                <a:sym typeface="Arial"/>
              </a:rPr>
              <a:t>Questions</a:t>
            </a:r>
            <a:br>
              <a:rPr lang="en-US" sz="3200" b="1" i="0" u="none" strike="noStrike" cap="none">
                <a:solidFill>
                  <a:schemeClr val="dk2"/>
                </a:solidFill>
                <a:latin typeface="Arial"/>
                <a:ea typeface="Arial"/>
                <a:cs typeface="Arial"/>
                <a:sym typeface="Arial"/>
              </a:rPr>
            </a:br>
            <a:br>
              <a:rPr lang="en-US" sz="3200" b="1" i="0" u="none" strike="noStrike" cap="none">
                <a:solidFill>
                  <a:schemeClr val="dk2"/>
                </a:solidFill>
                <a:latin typeface="Arial"/>
                <a:ea typeface="Arial"/>
                <a:cs typeface="Arial"/>
                <a:sym typeface="Arial"/>
              </a:rPr>
            </a:br>
            <a:endParaRPr lang="en-US" sz="3200" b="1" i="0" u="none" strike="noStrike" cap="none">
              <a:solidFill>
                <a:schemeClr val="dk2"/>
              </a:solidFill>
              <a:latin typeface="Arial"/>
              <a:ea typeface="Arial"/>
              <a:cs typeface="Arial"/>
              <a:sym typeface="Arial"/>
            </a:endParaRPr>
          </a:p>
        </p:txBody>
      </p:sp>
      <p:sp>
        <p:nvSpPr>
          <p:cNvPr id="283" name="Shape 283"/>
          <p:cNvSpPr txBox="1">
            <a:spLocks noGrp="1"/>
          </p:cNvSpPr>
          <p:nvPr>
            <p:ph type="body" idx="1"/>
          </p:nvPr>
        </p:nvSpPr>
        <p:spPr>
          <a:xfrm>
            <a:off x="609600" y="2866775"/>
            <a:ext cx="8208300" cy="1828800"/>
          </a:xfrm>
          <a:prstGeom prst="rect">
            <a:avLst/>
          </a:prstGeom>
          <a:noFill/>
          <a:ln>
            <a:noFill/>
          </a:ln>
        </p:spPr>
        <p:txBody>
          <a:bodyPr lIns="91425" tIns="45700" rIns="91425" bIns="45700" anchor="t" anchorCtr="0">
            <a:noAutofit/>
          </a:bodyPr>
          <a:lstStyle/>
          <a:p>
            <a:pPr marL="0" marR="0" lvl="0" indent="0" algn="ctr" rtl="0">
              <a:lnSpc>
                <a:spcPct val="100000"/>
              </a:lnSpc>
              <a:spcBef>
                <a:spcPts val="560"/>
              </a:spcBef>
              <a:spcAft>
                <a:spcPts val="0"/>
              </a:spcAft>
              <a:buClr>
                <a:schemeClr val="dk1"/>
              </a:buClr>
              <a:buSzPct val="25000"/>
              <a:buFont typeface="Arial"/>
              <a:buNone/>
            </a:pPr>
            <a:r>
              <a:rPr lang="en-US" sz="7200" b="0" i="0" u="none" strike="noStrike" cap="none" dirty="0">
                <a:solidFill>
                  <a:schemeClr val="dk1"/>
                </a:solidFill>
                <a:latin typeface="Arial"/>
                <a:ea typeface="Arial"/>
                <a:cs typeface="Arial"/>
                <a:sym typeface="Arial"/>
              </a:rPr>
              <a:t>QUESTIONS?</a:t>
            </a:r>
          </a:p>
          <a:p>
            <a:pPr marL="342900" marR="0" lvl="0" indent="-342900" algn="l" rtl="0">
              <a:lnSpc>
                <a:spcPct val="100000"/>
              </a:lnSpc>
              <a:spcBef>
                <a:spcPts val="560"/>
              </a:spcBef>
              <a:spcAft>
                <a:spcPts val="0"/>
              </a:spcAft>
              <a:buClr>
                <a:schemeClr val="dk1"/>
              </a:buClr>
              <a:buSzPct val="100000"/>
              <a:buFont typeface="Arial"/>
              <a:buNone/>
            </a:pPr>
            <a:endParaRPr sz="1200" b="0" i="0" u="none" strike="noStrike" cap="none" dirty="0">
              <a:solidFill>
                <a:schemeClr val="dk1"/>
              </a:solidFill>
              <a:latin typeface="Arial"/>
              <a:ea typeface="Arial"/>
              <a:cs typeface="Arial"/>
              <a:sym typeface="Arial"/>
            </a:endParaRPr>
          </a:p>
          <a:p>
            <a:pPr marL="342900" marR="0" lvl="0" indent="-342900" algn="l" rtl="0">
              <a:lnSpc>
                <a:spcPct val="100000"/>
              </a:lnSpc>
              <a:spcBef>
                <a:spcPts val="560"/>
              </a:spcBef>
              <a:spcAft>
                <a:spcPts val="0"/>
              </a:spcAft>
              <a:buClr>
                <a:schemeClr val="dk1"/>
              </a:buClr>
              <a:buSzPct val="100000"/>
              <a:buFont typeface="Arial"/>
              <a:buNone/>
            </a:pPr>
            <a:endParaRPr sz="8800" b="0" i="0" u="none" strike="noStrike" cap="none" dirty="0">
              <a:solidFill>
                <a:schemeClr val="dk1"/>
              </a:solidFill>
              <a:latin typeface="Arial"/>
              <a:ea typeface="Arial"/>
              <a:cs typeface="Arial"/>
              <a:sym typeface="Arial"/>
            </a:endParaRPr>
          </a:p>
          <a:p>
            <a:pPr marL="342900" marR="0" lvl="0" indent="-342900" algn="l" rtl="0">
              <a:lnSpc>
                <a:spcPct val="100000"/>
              </a:lnSpc>
              <a:spcBef>
                <a:spcPts val="560"/>
              </a:spcBef>
              <a:spcAft>
                <a:spcPts val="0"/>
              </a:spcAft>
              <a:buClr>
                <a:schemeClr val="dk1"/>
              </a:buClr>
              <a:buSzPct val="100000"/>
              <a:buFont typeface="Arial"/>
              <a:buNone/>
            </a:pPr>
            <a:endParaRPr sz="8800" b="0" i="0" u="none" strike="noStrike" cap="none" dirty="0">
              <a:solidFill>
                <a:schemeClr val="dk1"/>
              </a:solidFill>
              <a:latin typeface="Arial"/>
              <a:ea typeface="Arial"/>
              <a:cs typeface="Arial"/>
              <a:sym typeface="Arial"/>
            </a:endParaRPr>
          </a:p>
          <a:p>
            <a:pPr marL="342900" marR="0" lvl="0" indent="-342900" algn="l" rtl="0">
              <a:lnSpc>
                <a:spcPct val="100000"/>
              </a:lnSpc>
              <a:spcBef>
                <a:spcPts val="560"/>
              </a:spcBef>
              <a:spcAft>
                <a:spcPts val="0"/>
              </a:spcAft>
              <a:buClr>
                <a:schemeClr val="dk1"/>
              </a:buClr>
              <a:buSzPct val="100000"/>
              <a:buFont typeface="Arial"/>
              <a:buNone/>
            </a:pPr>
            <a:endParaRPr sz="8800" b="0" i="0" u="none" strike="noStrike" cap="none" dirty="0">
              <a:solidFill>
                <a:schemeClr val="dk1"/>
              </a:solidFill>
              <a:latin typeface="Arial"/>
              <a:ea typeface="Arial"/>
              <a:cs typeface="Arial"/>
              <a:sym typeface="Arial"/>
            </a:endParaRPr>
          </a:p>
        </p:txBody>
      </p:sp>
    </p:spTree>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p:txBody>
          <a:bodyPr/>
          <a:lstStyle/>
          <a:p>
            <a:r>
              <a:rPr lang="en-US" dirty="0"/>
              <a:t>What is a System of Record Notice (SORN)?</a:t>
            </a:r>
          </a:p>
          <a:p>
            <a:pPr lvl="1"/>
            <a:r>
              <a:rPr lang="en-US" dirty="0"/>
              <a:t>A notice published in the Federal Register intended to alert the public that a Federal agency has created or modified a system of records</a:t>
            </a:r>
          </a:p>
          <a:p>
            <a:pPr lvl="1"/>
            <a:r>
              <a:rPr lang="en-US" dirty="0"/>
              <a:t>This notice is generally referred to as a System of Records Notice aka SORN</a:t>
            </a:r>
          </a:p>
          <a:p>
            <a:pPr lvl="1"/>
            <a:endParaRPr lang="en-US" dirty="0"/>
          </a:p>
        </p:txBody>
      </p:sp>
      <p:sp>
        <p:nvSpPr>
          <p:cNvPr id="4" name="Slide Number Placeholder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4</a:t>
            </a:fld>
            <a:endParaRPr lang="en-US"/>
          </a:p>
        </p:txBody>
      </p:sp>
    </p:spTree>
    <p:extLst>
      <p:ext uri="{BB962C8B-B14F-4D97-AF65-F5344CB8AC3E}">
        <p14:creationId xmlns:p14="http://schemas.microsoft.com/office/powerpoint/2010/main" val="29223267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p:cNvSpPr>
            <a:spLocks noGrp="1"/>
          </p:cNvSpPr>
          <p:nvPr>
            <p:ph type="body" idx="1"/>
          </p:nvPr>
        </p:nvSpPr>
        <p:spPr>
          <a:xfrm>
            <a:off x="457200" y="1545957"/>
            <a:ext cx="8229600" cy="4525963"/>
          </a:xfrm>
        </p:spPr>
        <p:txBody>
          <a:bodyPr>
            <a:noAutofit/>
          </a:bodyPr>
          <a:lstStyle/>
          <a:p>
            <a:r>
              <a:rPr lang="en-US" dirty="0"/>
              <a:t>What are the purposes of a SORN?</a:t>
            </a:r>
          </a:p>
          <a:p>
            <a:pPr marL="731520" lvl="1" indent="-274320">
              <a:lnSpc>
                <a:spcPct val="120000"/>
              </a:lnSpc>
              <a:spcAft>
                <a:spcPts val="300"/>
              </a:spcAft>
            </a:pPr>
            <a:r>
              <a:rPr lang="en-US" sz="2200" dirty="0"/>
              <a:t>To identify the purpose of a system of records</a:t>
            </a:r>
          </a:p>
          <a:p>
            <a:pPr marL="731520" lvl="1" indent="-274320">
              <a:lnSpc>
                <a:spcPct val="120000"/>
              </a:lnSpc>
              <a:spcAft>
                <a:spcPts val="300"/>
              </a:spcAft>
            </a:pPr>
            <a:r>
              <a:rPr lang="en-US" sz="2200" dirty="0"/>
              <a:t>To identify which individuals are covered by information in a system of records</a:t>
            </a:r>
          </a:p>
          <a:p>
            <a:pPr marL="731520" lvl="1" indent="-274320">
              <a:lnSpc>
                <a:spcPct val="120000"/>
              </a:lnSpc>
              <a:spcAft>
                <a:spcPts val="300"/>
              </a:spcAft>
            </a:pPr>
            <a:r>
              <a:rPr lang="en-US" sz="2200" dirty="0"/>
              <a:t>To identify the categories of records that are maintained about the individuals</a:t>
            </a:r>
          </a:p>
          <a:p>
            <a:pPr marL="731520" lvl="1" indent="-274320">
              <a:lnSpc>
                <a:spcPct val="120000"/>
              </a:lnSpc>
              <a:spcAft>
                <a:spcPts val="300"/>
              </a:spcAft>
            </a:pPr>
            <a:r>
              <a:rPr lang="en-US" sz="2200" dirty="0"/>
              <a:t>To identify how the information is shared by the agency (routine uses)</a:t>
            </a:r>
          </a:p>
          <a:p>
            <a:pPr marL="731520" lvl="1" indent="-274320">
              <a:lnSpc>
                <a:spcPct val="120000"/>
              </a:lnSpc>
              <a:spcAft>
                <a:spcPts val="300"/>
              </a:spcAft>
            </a:pPr>
            <a:r>
              <a:rPr lang="en-US" sz="2200" dirty="0"/>
              <a:t>To inform the public of the existence of records</a:t>
            </a:r>
          </a:p>
          <a:p>
            <a:pPr marL="731520" lvl="1" indent="-274320">
              <a:lnSpc>
                <a:spcPct val="120000"/>
              </a:lnSpc>
              <a:spcAft>
                <a:spcPts val="300"/>
              </a:spcAft>
            </a:pPr>
            <a:r>
              <a:rPr lang="en-US" sz="2200" dirty="0"/>
              <a:t>To provide notice to the public of their rights and procedures under the Privacy Act </a:t>
            </a:r>
          </a:p>
        </p:txBody>
      </p:sp>
    </p:spTree>
    <p:extLst>
      <p:ext uri="{BB962C8B-B14F-4D97-AF65-F5344CB8AC3E}">
        <p14:creationId xmlns:p14="http://schemas.microsoft.com/office/powerpoint/2010/main" val="38492684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69204"/>
            <a:ext cx="8229600" cy="4525963"/>
          </a:xfrm>
        </p:spPr>
        <p:txBody>
          <a:bodyPr/>
          <a:lstStyle/>
          <a:p>
            <a:r>
              <a:rPr lang="en-US" dirty="0"/>
              <a:t>Why is a SORN Required?</a:t>
            </a:r>
          </a:p>
          <a:p>
            <a:pPr lvl="1"/>
            <a:r>
              <a:rPr lang="en-US" dirty="0"/>
              <a:t>The Privacy Act requires each agency to publish notice of its systems of records in the Federal Register </a:t>
            </a:r>
          </a:p>
          <a:p>
            <a:pPr lvl="1"/>
            <a:r>
              <a:rPr lang="en-US" dirty="0"/>
              <a:t>The trigger for this is the establishment and/or modification of a system of records describing the existence and character of the system</a:t>
            </a:r>
          </a:p>
        </p:txBody>
      </p:sp>
      <p:sp>
        <p:nvSpPr>
          <p:cNvPr id="4" name="Slide Number Placeholder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6</a:t>
            </a:fld>
            <a:endParaRPr lang="en-US"/>
          </a:p>
        </p:txBody>
      </p:sp>
    </p:spTree>
    <p:extLst>
      <p:ext uri="{BB962C8B-B14F-4D97-AF65-F5344CB8AC3E}">
        <p14:creationId xmlns:p14="http://schemas.microsoft.com/office/powerpoint/2010/main" val="13144497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idx="1"/>
          </p:nvPr>
        </p:nvSpPr>
        <p:spPr>
          <a:xfrm>
            <a:off x="457200" y="1905000"/>
            <a:ext cx="4040187" cy="639762"/>
          </a:xfrm>
        </p:spPr>
        <p:txBody>
          <a:bodyPr/>
          <a:lstStyle/>
          <a:p>
            <a:r>
              <a:rPr lang="en-US" dirty="0"/>
              <a:t>A SORN is required when all of the following apply:</a:t>
            </a:r>
          </a:p>
        </p:txBody>
      </p:sp>
      <p:sp>
        <p:nvSpPr>
          <p:cNvPr id="7" name="Text Placeholder 6"/>
          <p:cNvSpPr>
            <a:spLocks noGrp="1"/>
          </p:cNvSpPr>
          <p:nvPr>
            <p:ph type="body" idx="2"/>
          </p:nvPr>
        </p:nvSpPr>
        <p:spPr>
          <a:xfrm>
            <a:off x="457200" y="2544763"/>
            <a:ext cx="4040187" cy="3951287"/>
          </a:xfrm>
        </p:spPr>
        <p:txBody>
          <a:bodyPr/>
          <a:lstStyle/>
          <a:p>
            <a:r>
              <a:rPr lang="en-US" dirty="0"/>
              <a:t>Records are maintained by a Federal agency</a:t>
            </a:r>
          </a:p>
          <a:p>
            <a:r>
              <a:rPr lang="en-US" dirty="0"/>
              <a:t>The records contain information about an individual</a:t>
            </a:r>
          </a:p>
          <a:p>
            <a:r>
              <a:rPr lang="en-US" dirty="0"/>
              <a:t>The records are retrieved by a personal identifier</a:t>
            </a:r>
          </a:p>
        </p:txBody>
      </p:sp>
      <p:sp>
        <p:nvSpPr>
          <p:cNvPr id="8" name="Text Placeholder 7"/>
          <p:cNvSpPr>
            <a:spLocks noGrp="1"/>
          </p:cNvSpPr>
          <p:nvPr>
            <p:ph type="body" idx="3"/>
          </p:nvPr>
        </p:nvSpPr>
        <p:spPr>
          <a:xfrm>
            <a:off x="4645025" y="2286000"/>
            <a:ext cx="4041774" cy="639762"/>
          </a:xfrm>
        </p:spPr>
        <p:txBody>
          <a:bodyPr/>
          <a:lstStyle/>
          <a:p>
            <a:r>
              <a:rPr lang="en-US" dirty="0"/>
              <a:t>A SORN is </a:t>
            </a:r>
            <a:r>
              <a:rPr lang="en-US" u="sng" dirty="0"/>
              <a:t>not required </a:t>
            </a:r>
            <a:r>
              <a:rPr lang="en-US" dirty="0"/>
              <a:t>when one or more of the following applies:</a:t>
            </a:r>
          </a:p>
        </p:txBody>
      </p:sp>
      <p:sp>
        <p:nvSpPr>
          <p:cNvPr id="9" name="Text Placeholder 8"/>
          <p:cNvSpPr>
            <a:spLocks noGrp="1"/>
          </p:cNvSpPr>
          <p:nvPr>
            <p:ph type="body" idx="4"/>
          </p:nvPr>
        </p:nvSpPr>
        <p:spPr>
          <a:xfrm>
            <a:off x="4645025" y="2925763"/>
            <a:ext cx="4041774" cy="3951287"/>
          </a:xfrm>
        </p:spPr>
        <p:txBody>
          <a:bodyPr/>
          <a:lstStyle/>
          <a:p>
            <a:r>
              <a:rPr lang="en-US" dirty="0"/>
              <a:t>The information collected is not considered a record as defined by the Privacy Act</a:t>
            </a:r>
          </a:p>
          <a:p>
            <a:r>
              <a:rPr lang="en-US" dirty="0"/>
              <a:t>The records are not retrieved using a personal identifier</a:t>
            </a:r>
          </a:p>
        </p:txBody>
      </p:sp>
      <p:sp>
        <p:nvSpPr>
          <p:cNvPr id="4" name="Slide Number Placeholder 3"/>
          <p:cNvSpPr>
            <a:spLocks noGrp="1"/>
          </p:cNvSpPr>
          <p:nvPr>
            <p:ph type="sldNum" idx="12"/>
          </p:nvPr>
        </p:nvSpPr>
        <p:spPr/>
        <p:txBody>
          <a:bodyPr/>
          <a:lstStyle/>
          <a:p>
            <a:pPr algn="r">
              <a:buSzPct val="25000"/>
            </a:pPr>
            <a:fld id="{00000000-1234-1234-1234-123412341234}" type="slidenum">
              <a:rPr lang="en-US" sz="1200" smtClean="0">
                <a:solidFill>
                  <a:srgbClr val="888888"/>
                </a:solidFill>
                <a:ea typeface="Calibri"/>
                <a:sym typeface="Calibri"/>
              </a:rPr>
              <a:pPr algn="r">
                <a:buSzPct val="25000"/>
              </a:pPr>
              <a:t>7</a:t>
            </a:fld>
            <a:endParaRPr lang="en-US" sz="1200">
              <a:solidFill>
                <a:srgbClr val="888888"/>
              </a:solidFill>
              <a:ea typeface="Calibri"/>
              <a:sym typeface="Calibri"/>
            </a:endParaRPr>
          </a:p>
        </p:txBody>
      </p:sp>
    </p:spTree>
    <p:extLst>
      <p:ext uri="{BB962C8B-B14F-4D97-AF65-F5344CB8AC3E}">
        <p14:creationId xmlns:p14="http://schemas.microsoft.com/office/powerpoint/2010/main" val="24432966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p:txBody>
          <a:bodyPr>
            <a:noAutofit/>
          </a:bodyPr>
          <a:lstStyle/>
          <a:p>
            <a:r>
              <a:rPr lang="en-US" dirty="0"/>
              <a:t>When is a New SORN required?</a:t>
            </a:r>
          </a:p>
          <a:p>
            <a:pPr marL="731520" lvl="1" indent="-274320">
              <a:lnSpc>
                <a:spcPct val="90000"/>
              </a:lnSpc>
              <a:spcAft>
                <a:spcPts val="600"/>
              </a:spcAft>
            </a:pPr>
            <a:r>
              <a:rPr lang="en-US" dirty="0"/>
              <a:t>A “new” system of records which no public notice is currently published in the Federal Register</a:t>
            </a:r>
          </a:p>
          <a:p>
            <a:pPr marL="731520" lvl="1" indent="-274320">
              <a:lnSpc>
                <a:spcPct val="90000"/>
              </a:lnSpc>
              <a:spcAft>
                <a:spcPts val="600"/>
              </a:spcAft>
            </a:pPr>
            <a:r>
              <a:rPr lang="en-US" dirty="0"/>
              <a:t>A new SORN must be published when any one of the following criteria is met:</a:t>
            </a:r>
          </a:p>
          <a:p>
            <a:pPr marL="1188720" lvl="2" indent="-274320">
              <a:lnSpc>
                <a:spcPct val="90000"/>
              </a:lnSpc>
              <a:spcAft>
                <a:spcPts val="600"/>
              </a:spcAft>
            </a:pPr>
            <a:r>
              <a:rPr lang="en-US" sz="1600" dirty="0"/>
              <a:t>Authorization by a new or existing statute or Executive order (EO) to maintain information on an individual and retrieve that information by personal identifier</a:t>
            </a:r>
          </a:p>
          <a:p>
            <a:pPr marL="1188720" lvl="2" indent="-274320">
              <a:lnSpc>
                <a:spcPct val="90000"/>
              </a:lnSpc>
              <a:spcAft>
                <a:spcPts val="600"/>
              </a:spcAft>
            </a:pPr>
            <a:r>
              <a:rPr lang="en-US" sz="1600" dirty="0"/>
              <a:t>A new organization of records resulting in the consolidation of two or more existing systems into one new unclassified system </a:t>
            </a:r>
          </a:p>
          <a:p>
            <a:pPr marL="1188720" lvl="2" indent="-274320">
              <a:lnSpc>
                <a:spcPct val="90000"/>
              </a:lnSpc>
              <a:spcAft>
                <a:spcPts val="600"/>
              </a:spcAft>
            </a:pPr>
            <a:r>
              <a:rPr lang="en-US" sz="1600" dirty="0"/>
              <a:t>It is discovered that records about individuals are being created and used, and that this activity is not covered by a currently published SORN </a:t>
            </a:r>
          </a:p>
          <a:p>
            <a:pPr marL="1188720" lvl="2" indent="-274320">
              <a:lnSpc>
                <a:spcPct val="90000"/>
              </a:lnSpc>
              <a:spcAft>
                <a:spcPts val="600"/>
              </a:spcAft>
            </a:pPr>
            <a:r>
              <a:rPr lang="en-US" sz="1600" dirty="0"/>
              <a:t>A new organization of existing records about individuals that was not previously subject to the Privacy Act resulting in the creation of a system of records</a:t>
            </a:r>
          </a:p>
        </p:txBody>
      </p:sp>
    </p:spTree>
    <p:extLst>
      <p:ext uri="{BB962C8B-B14F-4D97-AF65-F5344CB8AC3E}">
        <p14:creationId xmlns:p14="http://schemas.microsoft.com/office/powerpoint/2010/main" val="39183091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p:txBody>
          <a:bodyPr/>
          <a:lstStyle/>
          <a:p>
            <a:r>
              <a:rPr lang="en-US" dirty="0"/>
              <a:t>What are some reasons to amend a published SORN?</a:t>
            </a:r>
          </a:p>
          <a:p>
            <a:pPr marL="674370" lvl="1" indent="-274320">
              <a:lnSpc>
                <a:spcPct val="90000"/>
              </a:lnSpc>
            </a:pPr>
            <a:r>
              <a:rPr lang="en-US" sz="2200" dirty="0"/>
              <a:t>Change in the number or type of individuals on whom records are maintained</a:t>
            </a:r>
          </a:p>
          <a:p>
            <a:pPr marL="674370" lvl="1" indent="-274320">
              <a:lnSpc>
                <a:spcPct val="90000"/>
              </a:lnSpc>
            </a:pPr>
            <a:r>
              <a:rPr lang="en-US" sz="2200" dirty="0"/>
              <a:t>Expansion of the types or categories of information maintained</a:t>
            </a:r>
          </a:p>
          <a:p>
            <a:pPr marL="674370" lvl="1" indent="-274320">
              <a:lnSpc>
                <a:spcPct val="90000"/>
              </a:lnSpc>
            </a:pPr>
            <a:r>
              <a:rPr lang="en-US" sz="2200" dirty="0"/>
              <a:t>Change in the manner in which the records are organized, indexed, or retrieved that results in a change in the nature or scope of these records</a:t>
            </a:r>
          </a:p>
          <a:p>
            <a:pPr marL="674370" lvl="1" indent="-274320">
              <a:lnSpc>
                <a:spcPct val="90000"/>
              </a:lnSpc>
            </a:pPr>
            <a:r>
              <a:rPr lang="en-US" sz="2200" dirty="0"/>
              <a:t>Change in the purpose for which information in the system of records is used</a:t>
            </a:r>
          </a:p>
          <a:p>
            <a:pPr marL="674370" lvl="1" indent="-274320">
              <a:lnSpc>
                <a:spcPct val="90000"/>
              </a:lnSpc>
            </a:pPr>
            <a:r>
              <a:rPr lang="en-US" sz="2200" dirty="0"/>
              <a:t>Change in equipment configuration or system owner</a:t>
            </a:r>
          </a:p>
          <a:p>
            <a:pPr marL="674370" lvl="1" indent="-274320">
              <a:lnSpc>
                <a:spcPct val="90000"/>
              </a:lnSpc>
            </a:pPr>
            <a:r>
              <a:rPr lang="en-US" sz="2200" dirty="0"/>
              <a:t>Change in procedures associated with the system in a manner that affects an individual's exercise of his or her rights</a:t>
            </a:r>
          </a:p>
        </p:txBody>
      </p:sp>
      <p:sp>
        <p:nvSpPr>
          <p:cNvPr id="4" name="Slide Number Placeholder 3"/>
          <p:cNvSpPr>
            <a:spLocks noGrp="1"/>
          </p:cNvSpPr>
          <p:nvPr>
            <p:ph type="sldNum" idx="12"/>
          </p:nvPr>
        </p:nvSpPr>
        <p:spPr/>
        <p:txBody>
          <a:bodyPr/>
          <a:lstStyle/>
          <a:p>
            <a:pPr algn="r">
              <a:buSzPct val="25000"/>
            </a:pPr>
            <a:fld id="{00000000-1234-1234-1234-123412341234}" type="slidenum">
              <a:rPr lang="en-US" sz="1200" smtClean="0">
                <a:solidFill>
                  <a:srgbClr val="888888"/>
                </a:solidFill>
                <a:ea typeface="Calibri"/>
                <a:sym typeface="Calibri"/>
              </a:rPr>
              <a:pPr algn="r">
                <a:buSzPct val="25000"/>
              </a:pPr>
              <a:t>9</a:t>
            </a:fld>
            <a:endParaRPr lang="en-US" sz="1200" dirty="0">
              <a:solidFill>
                <a:srgbClr val="888888"/>
              </a:solidFill>
              <a:ea typeface="Calibri"/>
              <a:sym typeface="Calibri"/>
            </a:endParaRPr>
          </a:p>
        </p:txBody>
      </p:sp>
    </p:spTree>
    <p:extLst>
      <p:ext uri="{BB962C8B-B14F-4D97-AF65-F5344CB8AC3E}">
        <p14:creationId xmlns:p14="http://schemas.microsoft.com/office/powerpoint/2010/main" val="3722567969"/>
      </p:ext>
    </p:extLst>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4149</TotalTime>
  <Words>2025</Words>
  <Application>Microsoft Office PowerPoint</Application>
  <PresentationFormat>On-screen Show (4:3)</PresentationFormat>
  <Paragraphs>168</Paragraphs>
  <Slides>30</Slides>
  <Notes>18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Calibri</vt:lpstr>
      <vt:lpstr>Helvetica Neue</vt:lpstr>
      <vt:lpstr>Times New Roman</vt:lpstr>
      <vt:lpstr>Default Design</vt:lpstr>
      <vt:lpstr>PowerPoint Presentation</vt:lpstr>
      <vt:lpstr>Overview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Overview</vt:lpstr>
      <vt:lpstr>Fees</vt:lpstr>
      <vt:lpstr>Statutory Standard for Granting a Fee Waiver </vt:lpstr>
      <vt:lpstr>Fees</vt:lpstr>
      <vt:lpstr>Fees  </vt:lpstr>
      <vt:lpstr>Final Determination</vt:lpstr>
      <vt:lpstr>Final Determination</vt:lpstr>
      <vt:lpstr>Final Determination</vt:lpstr>
      <vt:lpstr> Questions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Referrals, Consultations,  and Exemption (b)(5) Deliberative Process</dc:title>
  <dc:creator>Mark Graff</dc:creator>
  <cp:lastModifiedBy>Lola M. Stith</cp:lastModifiedBy>
  <cp:revision>74</cp:revision>
  <dcterms:modified xsi:type="dcterms:W3CDTF">2023-04-21T07:11:01Z</dcterms:modified>
</cp:coreProperties>
</file>