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6858000" cx="9144000"/>
  <p:notesSz cx="7010400" cy="92360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12" orient="horz"/>
        <p:guide pos="2880"/>
      </p:guideLst>
    </p:cSldViewPr>
  </p:slideViewPr>
</p:viewPr>
</file>

<file path=ppt/_rels/presentation.xml.rels><?xml version="1.0" encoding="UTF-8" standalone="yes"?><Relationships xmlns="http://schemas.openxmlformats.org/package/2006/relationships"><Relationship Id="rId10"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0266" cy="46211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132" y="0"/>
            <a:ext cx="3040266" cy="46211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95387" y="692150"/>
            <a:ext cx="4619625" cy="3463924"/>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34720" y="4387767"/>
            <a:ext cx="5140958" cy="4155919"/>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773957"/>
            <a:ext cx="3040266" cy="462118"/>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132" y="8773957"/>
            <a:ext cx="3040266" cy="462118"/>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1195387" y="692150"/>
            <a:ext cx="4619625" cy="3463924"/>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89" name="Google Shape;89;p1:notes"/>
          <p:cNvSpPr txBox="1"/>
          <p:nvPr>
            <p:ph idx="1" type="body"/>
          </p:nvPr>
        </p:nvSpPr>
        <p:spPr>
          <a:xfrm>
            <a:off x="934720" y="4387767"/>
            <a:ext cx="5140958" cy="41559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SzPts val="1400"/>
              <a:buNone/>
            </a:pPr>
            <a:r>
              <a:t/>
            </a:r>
            <a:endParaRPr/>
          </a:p>
        </p:txBody>
      </p:sp>
      <p:sp>
        <p:nvSpPr>
          <p:cNvPr id="90" name="Google Shape;90;p1:notes"/>
          <p:cNvSpPr txBox="1"/>
          <p:nvPr>
            <p:ph idx="12" type="sldNum"/>
          </p:nvPr>
        </p:nvSpPr>
        <p:spPr>
          <a:xfrm>
            <a:off x="3970132" y="8773957"/>
            <a:ext cx="3040266" cy="462118"/>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1195388" y="692150"/>
            <a:ext cx="46196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97" name="Google Shape;97;p3:notes"/>
          <p:cNvSpPr txBox="1"/>
          <p:nvPr>
            <p:ph idx="1" type="body"/>
          </p:nvPr>
        </p:nvSpPr>
        <p:spPr>
          <a:xfrm>
            <a:off x="934720" y="4387767"/>
            <a:ext cx="5140958" cy="41559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SzPts val="1400"/>
              <a:buNone/>
            </a:pPr>
            <a:r>
              <a:t/>
            </a:r>
            <a:endParaRPr/>
          </a:p>
        </p:txBody>
      </p:sp>
      <p:sp>
        <p:nvSpPr>
          <p:cNvPr id="98" name="Google Shape;98;p3:notes"/>
          <p:cNvSpPr txBox="1"/>
          <p:nvPr>
            <p:ph idx="12" type="sldNum"/>
          </p:nvPr>
        </p:nvSpPr>
        <p:spPr>
          <a:xfrm>
            <a:off x="3970132" y="8773957"/>
            <a:ext cx="3040266" cy="462118"/>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1195388" y="692150"/>
            <a:ext cx="46196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10" name="Google Shape;110;p4:notes"/>
          <p:cNvSpPr txBox="1"/>
          <p:nvPr>
            <p:ph idx="1" type="body"/>
          </p:nvPr>
        </p:nvSpPr>
        <p:spPr>
          <a:xfrm>
            <a:off x="934720" y="4387767"/>
            <a:ext cx="5140958" cy="41559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SzPts val="1400"/>
              <a:buNone/>
            </a:pPr>
            <a:r>
              <a:t/>
            </a:r>
            <a:endParaRPr/>
          </a:p>
        </p:txBody>
      </p:sp>
      <p:sp>
        <p:nvSpPr>
          <p:cNvPr id="111" name="Google Shape;111;p4:notes"/>
          <p:cNvSpPr txBox="1"/>
          <p:nvPr>
            <p:ph idx="12" type="sldNum"/>
          </p:nvPr>
        </p:nvSpPr>
        <p:spPr>
          <a:xfrm>
            <a:off x="3970132" y="8773957"/>
            <a:ext cx="3040266" cy="462118"/>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934720" y="4387767"/>
            <a:ext cx="5140958" cy="4155919"/>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7" name="Google Shape;117;p5:notes"/>
          <p:cNvSpPr/>
          <p:nvPr>
            <p:ph idx="2" type="sldImg"/>
          </p:nvPr>
        </p:nvSpPr>
        <p:spPr>
          <a:xfrm>
            <a:off x="1195387" y="692150"/>
            <a:ext cx="4619625" cy="3463924"/>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3aa180a9df_0_0:notes"/>
          <p:cNvSpPr/>
          <p:nvPr>
            <p:ph idx="2" type="sldImg"/>
          </p:nvPr>
        </p:nvSpPr>
        <p:spPr>
          <a:xfrm>
            <a:off x="1195388" y="692150"/>
            <a:ext cx="46197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24" name="Google Shape;124;g23aa180a9df_0_0:notes"/>
          <p:cNvSpPr txBox="1"/>
          <p:nvPr>
            <p:ph idx="1" type="body"/>
          </p:nvPr>
        </p:nvSpPr>
        <p:spPr>
          <a:xfrm>
            <a:off x="934720" y="4387767"/>
            <a:ext cx="5141100" cy="415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SzPts val="1400"/>
              <a:buNone/>
            </a:pPr>
            <a:r>
              <a:t/>
            </a:r>
            <a:endParaRPr/>
          </a:p>
        </p:txBody>
      </p:sp>
      <p:sp>
        <p:nvSpPr>
          <p:cNvPr id="125" name="Google Shape;125;g23aa180a9df_0_0:notes"/>
          <p:cNvSpPr txBox="1"/>
          <p:nvPr>
            <p:ph idx="12" type="sldNum"/>
          </p:nvPr>
        </p:nvSpPr>
        <p:spPr>
          <a:xfrm>
            <a:off x="3970132" y="8773957"/>
            <a:ext cx="3040200" cy="4620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9" name="Shape 19"/>
        <p:cNvGrpSpPr/>
        <p:nvPr/>
      </p:nvGrpSpPr>
      <p:grpSpPr>
        <a:xfrm>
          <a:off x="0" y="0"/>
          <a:ext cx="0" cy="0"/>
          <a:chOff x="0" y="0"/>
          <a:chExt cx="0" cy="0"/>
        </a:xfrm>
      </p:grpSpPr>
      <p:sp>
        <p:nvSpPr>
          <p:cNvPr id="20" name="Google Shape;20;p2"/>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body"/>
          </p:nvPr>
        </p:nvSpPr>
        <p:spPr>
          <a:xfrm>
            <a:off x="685800" y="1676400"/>
            <a:ext cx="7772400" cy="4419599"/>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Clr>
                <a:schemeClr val="dk1"/>
              </a:buClr>
              <a:buSzPts val="1400"/>
              <a:buFont typeface="Arial"/>
              <a:buChar char="•"/>
              <a:defRPr/>
            </a:lvl1pPr>
            <a:lvl2pPr indent="-317500" lvl="1" marL="914400" algn="l">
              <a:lnSpc>
                <a:spcPct val="100000"/>
              </a:lnSpc>
              <a:spcBef>
                <a:spcPts val="480"/>
              </a:spcBef>
              <a:spcAft>
                <a:spcPts val="0"/>
              </a:spcAft>
              <a:buClr>
                <a:schemeClr val="dk1"/>
              </a:buClr>
              <a:buSzPts val="1400"/>
              <a:buFont typeface="Arial"/>
              <a:buChar char="•"/>
              <a:defRPr/>
            </a:lvl2pPr>
            <a:lvl3pPr indent="-317500" lvl="2" marL="1371600" algn="l">
              <a:lnSpc>
                <a:spcPct val="100000"/>
              </a:lnSpc>
              <a:spcBef>
                <a:spcPts val="400"/>
              </a:spcBef>
              <a:spcAft>
                <a:spcPts val="0"/>
              </a:spcAft>
              <a:buClr>
                <a:schemeClr val="dk1"/>
              </a:buClr>
              <a:buSzPts val="1400"/>
              <a:buFont typeface="Arial"/>
              <a:buChar char="•"/>
              <a:defRPr/>
            </a:lvl3pPr>
            <a:lvl4pPr indent="-317500" lvl="3" marL="1828800" algn="l">
              <a:lnSpc>
                <a:spcPct val="100000"/>
              </a:lnSpc>
              <a:spcBef>
                <a:spcPts val="400"/>
              </a:spcBef>
              <a:spcAft>
                <a:spcPts val="0"/>
              </a:spcAft>
              <a:buClr>
                <a:schemeClr val="dk1"/>
              </a:buClr>
              <a:buSzPts val="1400"/>
              <a:buFont typeface="Arial"/>
              <a:buChar char="•"/>
              <a:defRPr/>
            </a:lvl4pPr>
            <a:lvl5pPr indent="-317500" lvl="4" marL="2286000" algn="l">
              <a:lnSpc>
                <a:spcPct val="100000"/>
              </a:lnSpc>
              <a:spcBef>
                <a:spcPts val="400"/>
              </a:spcBef>
              <a:spcAft>
                <a:spcPts val="0"/>
              </a:spcAft>
              <a:buClr>
                <a:schemeClr val="dk1"/>
              </a:buClr>
              <a:buSzPts val="1400"/>
              <a:buFont typeface="Arial"/>
              <a:buChar char="•"/>
              <a:defRPr/>
            </a:lvl5pPr>
            <a:lvl6pPr indent="-317500" lvl="5" marL="2743200" algn="l">
              <a:lnSpc>
                <a:spcPct val="100000"/>
              </a:lnSpc>
              <a:spcBef>
                <a:spcPts val="400"/>
              </a:spcBef>
              <a:spcAft>
                <a:spcPts val="0"/>
              </a:spcAft>
              <a:buClr>
                <a:schemeClr val="dk1"/>
              </a:buClr>
              <a:buSzPts val="1400"/>
              <a:buFont typeface="Arial"/>
              <a:buChar char="•"/>
              <a:defRPr/>
            </a:lvl6pPr>
            <a:lvl7pPr indent="-317500" lvl="6" marL="3200400" algn="l">
              <a:lnSpc>
                <a:spcPct val="100000"/>
              </a:lnSpc>
              <a:spcBef>
                <a:spcPts val="400"/>
              </a:spcBef>
              <a:spcAft>
                <a:spcPts val="0"/>
              </a:spcAft>
              <a:buClr>
                <a:schemeClr val="dk1"/>
              </a:buClr>
              <a:buSzPts val="1400"/>
              <a:buFont typeface="Arial"/>
              <a:buChar char="•"/>
              <a:defRPr/>
            </a:lvl7pPr>
            <a:lvl8pPr indent="-317500" lvl="7" marL="3657600" algn="l">
              <a:lnSpc>
                <a:spcPct val="100000"/>
              </a:lnSpc>
              <a:spcBef>
                <a:spcPts val="400"/>
              </a:spcBef>
              <a:spcAft>
                <a:spcPts val="0"/>
              </a:spcAft>
              <a:buClr>
                <a:schemeClr val="dk1"/>
              </a:buClr>
              <a:buSzPts val="1400"/>
              <a:buFont typeface="Arial"/>
              <a:buChar char="•"/>
              <a:defRPr/>
            </a:lvl8pPr>
            <a:lvl9pPr indent="-317500" lvl="8" marL="4114800" algn="l">
              <a:lnSpc>
                <a:spcPct val="100000"/>
              </a:lnSpc>
              <a:spcBef>
                <a:spcPts val="400"/>
              </a:spcBef>
              <a:spcAft>
                <a:spcPts val="0"/>
              </a:spcAft>
              <a:buClr>
                <a:schemeClr val="dk1"/>
              </a:buClr>
              <a:buSzPts val="1400"/>
              <a:buFont typeface="Arial"/>
              <a:buChar char="•"/>
              <a:defRPr/>
            </a:lvl9pPr>
          </a:lstStyle>
          <a:p/>
        </p:txBody>
      </p:sp>
      <p:sp>
        <p:nvSpPr>
          <p:cNvPr id="22" name="Google Shape;22;p2"/>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23" name="Google Shape;23;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24" name="Google Shape;24;p2"/>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ONLY" type="objOnly">
  <p:cSld name="OBJECT_ONLY">
    <p:spTree>
      <p:nvGrpSpPr>
        <p:cNvPr id="77" name="Shape 77"/>
        <p:cNvGrpSpPr/>
        <p:nvPr/>
      </p:nvGrpSpPr>
      <p:grpSpPr>
        <a:xfrm>
          <a:off x="0" y="0"/>
          <a:ext cx="0" cy="0"/>
          <a:chOff x="0" y="0"/>
          <a:chExt cx="0" cy="0"/>
        </a:xfrm>
      </p:grpSpPr>
      <p:sp>
        <p:nvSpPr>
          <p:cNvPr id="78" name="Google Shape;78;p11"/>
          <p:cNvSpPr txBox="1"/>
          <p:nvPr>
            <p:ph idx="1" type="body"/>
          </p:nvPr>
        </p:nvSpPr>
        <p:spPr>
          <a:xfrm>
            <a:off x="685800" y="228600"/>
            <a:ext cx="7772400" cy="5867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Clr>
                <a:schemeClr val="dk1"/>
              </a:buClr>
              <a:buSzPts val="1400"/>
              <a:buFont typeface="Arial"/>
              <a:buChar char="•"/>
              <a:defRPr/>
            </a:lvl1pPr>
            <a:lvl2pPr indent="-317500" lvl="1" marL="914400" algn="l">
              <a:lnSpc>
                <a:spcPct val="100000"/>
              </a:lnSpc>
              <a:spcBef>
                <a:spcPts val="480"/>
              </a:spcBef>
              <a:spcAft>
                <a:spcPts val="0"/>
              </a:spcAft>
              <a:buClr>
                <a:schemeClr val="dk1"/>
              </a:buClr>
              <a:buSzPts val="1400"/>
              <a:buFont typeface="Arial"/>
              <a:buChar char="•"/>
              <a:defRPr/>
            </a:lvl2pPr>
            <a:lvl3pPr indent="-317500" lvl="2" marL="1371600" algn="l">
              <a:lnSpc>
                <a:spcPct val="100000"/>
              </a:lnSpc>
              <a:spcBef>
                <a:spcPts val="400"/>
              </a:spcBef>
              <a:spcAft>
                <a:spcPts val="0"/>
              </a:spcAft>
              <a:buClr>
                <a:schemeClr val="dk1"/>
              </a:buClr>
              <a:buSzPts val="1400"/>
              <a:buFont typeface="Arial"/>
              <a:buChar char="•"/>
              <a:defRPr/>
            </a:lvl3pPr>
            <a:lvl4pPr indent="-317500" lvl="3" marL="1828800" algn="l">
              <a:lnSpc>
                <a:spcPct val="100000"/>
              </a:lnSpc>
              <a:spcBef>
                <a:spcPts val="400"/>
              </a:spcBef>
              <a:spcAft>
                <a:spcPts val="0"/>
              </a:spcAft>
              <a:buClr>
                <a:schemeClr val="dk1"/>
              </a:buClr>
              <a:buSzPts val="1400"/>
              <a:buFont typeface="Arial"/>
              <a:buChar char="•"/>
              <a:defRPr/>
            </a:lvl4pPr>
            <a:lvl5pPr indent="-317500" lvl="4" marL="2286000" algn="l">
              <a:lnSpc>
                <a:spcPct val="100000"/>
              </a:lnSpc>
              <a:spcBef>
                <a:spcPts val="400"/>
              </a:spcBef>
              <a:spcAft>
                <a:spcPts val="0"/>
              </a:spcAft>
              <a:buClr>
                <a:schemeClr val="dk1"/>
              </a:buClr>
              <a:buSzPts val="1400"/>
              <a:buFont typeface="Arial"/>
              <a:buChar char="•"/>
              <a:defRPr/>
            </a:lvl5pPr>
            <a:lvl6pPr indent="-317500" lvl="5" marL="2743200" algn="l">
              <a:lnSpc>
                <a:spcPct val="100000"/>
              </a:lnSpc>
              <a:spcBef>
                <a:spcPts val="400"/>
              </a:spcBef>
              <a:spcAft>
                <a:spcPts val="0"/>
              </a:spcAft>
              <a:buClr>
                <a:schemeClr val="dk1"/>
              </a:buClr>
              <a:buSzPts val="1400"/>
              <a:buFont typeface="Arial"/>
              <a:buChar char="•"/>
              <a:defRPr/>
            </a:lvl6pPr>
            <a:lvl7pPr indent="-317500" lvl="6" marL="3200400" algn="l">
              <a:lnSpc>
                <a:spcPct val="100000"/>
              </a:lnSpc>
              <a:spcBef>
                <a:spcPts val="400"/>
              </a:spcBef>
              <a:spcAft>
                <a:spcPts val="0"/>
              </a:spcAft>
              <a:buClr>
                <a:schemeClr val="dk1"/>
              </a:buClr>
              <a:buSzPts val="1400"/>
              <a:buFont typeface="Arial"/>
              <a:buChar char="•"/>
              <a:defRPr/>
            </a:lvl7pPr>
            <a:lvl8pPr indent="-317500" lvl="7" marL="3657600" algn="l">
              <a:lnSpc>
                <a:spcPct val="100000"/>
              </a:lnSpc>
              <a:spcBef>
                <a:spcPts val="400"/>
              </a:spcBef>
              <a:spcAft>
                <a:spcPts val="0"/>
              </a:spcAft>
              <a:buClr>
                <a:schemeClr val="dk1"/>
              </a:buClr>
              <a:buSzPts val="1400"/>
              <a:buFont typeface="Arial"/>
              <a:buChar char="•"/>
              <a:defRPr/>
            </a:lvl8pPr>
            <a:lvl9pPr indent="-317500" lvl="8" marL="4114800" algn="l">
              <a:lnSpc>
                <a:spcPct val="100000"/>
              </a:lnSpc>
              <a:spcBef>
                <a:spcPts val="400"/>
              </a:spcBef>
              <a:spcAft>
                <a:spcPts val="0"/>
              </a:spcAft>
              <a:buClr>
                <a:schemeClr val="dk1"/>
              </a:buClr>
              <a:buSzPts val="1400"/>
              <a:buFont typeface="Arial"/>
              <a:buChar char="•"/>
              <a:defRPr/>
            </a:lvl9pPr>
          </a:lstStyle>
          <a:p/>
        </p:txBody>
      </p:sp>
      <p:sp>
        <p:nvSpPr>
          <p:cNvPr id="79" name="Google Shape;79;p11"/>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80" name="Google Shape;80;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81" name="Google Shape;81;p11"/>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type="tbl">
  <p:cSld name="TABLE">
    <p:spTree>
      <p:nvGrpSpPr>
        <p:cNvPr id="82" name="Shape 82"/>
        <p:cNvGrpSpPr/>
        <p:nvPr/>
      </p:nvGrpSpPr>
      <p:grpSpPr>
        <a:xfrm>
          <a:off x="0" y="0"/>
          <a:ext cx="0" cy="0"/>
          <a:chOff x="0" y="0"/>
          <a:chExt cx="0" cy="0"/>
        </a:xfrm>
      </p:grpSpPr>
      <p:sp>
        <p:nvSpPr>
          <p:cNvPr id="83" name="Google Shape;83;p12"/>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85" name="Google Shape;85;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86" name="Google Shape;86;p12"/>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5" name="Shape 25"/>
        <p:cNvGrpSpPr/>
        <p:nvPr/>
      </p:nvGrpSpPr>
      <p:grpSpPr>
        <a:xfrm>
          <a:off x="0" y="0"/>
          <a:ext cx="0" cy="0"/>
          <a:chOff x="0" y="0"/>
          <a:chExt cx="0" cy="0"/>
        </a:xfrm>
      </p:grpSpPr>
      <p:sp>
        <p:nvSpPr>
          <p:cNvPr id="26" name="Google Shape;26;p3"/>
          <p:cNvSpPr txBox="1"/>
          <p:nvPr>
            <p:ph type="title"/>
          </p:nvPr>
        </p:nvSpPr>
        <p:spPr>
          <a:xfrm>
            <a:off x="722312" y="4406900"/>
            <a:ext cx="7772400" cy="1362075"/>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722312" y="2906713"/>
            <a:ext cx="7772400" cy="150018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560"/>
              </a:spcBef>
              <a:spcAft>
                <a:spcPts val="0"/>
              </a:spcAft>
              <a:buSzPts val="1400"/>
              <a:buFont typeface="Arial"/>
              <a:buNone/>
              <a:defRPr/>
            </a:lvl1pPr>
            <a:lvl2pPr indent="-228600" lvl="1" marL="914400" algn="l">
              <a:lnSpc>
                <a:spcPct val="100000"/>
              </a:lnSpc>
              <a:spcBef>
                <a:spcPts val="480"/>
              </a:spcBef>
              <a:spcAft>
                <a:spcPts val="0"/>
              </a:spcAft>
              <a:buSzPts val="1400"/>
              <a:buFont typeface="Arial"/>
              <a:buNone/>
              <a:defRPr/>
            </a:lvl2pPr>
            <a:lvl3pPr indent="-228600" lvl="2" marL="1371600" algn="l">
              <a:lnSpc>
                <a:spcPct val="100000"/>
              </a:lnSpc>
              <a:spcBef>
                <a:spcPts val="400"/>
              </a:spcBef>
              <a:spcAft>
                <a:spcPts val="0"/>
              </a:spcAft>
              <a:buSzPts val="1400"/>
              <a:buFont typeface="Arial"/>
              <a:buNone/>
              <a:defRPr/>
            </a:lvl3pPr>
            <a:lvl4pPr indent="-228600" lvl="3" marL="1828800" algn="l">
              <a:lnSpc>
                <a:spcPct val="100000"/>
              </a:lnSpc>
              <a:spcBef>
                <a:spcPts val="400"/>
              </a:spcBef>
              <a:spcAft>
                <a:spcPts val="0"/>
              </a:spcAft>
              <a:buSzPts val="1400"/>
              <a:buFont typeface="Arial"/>
              <a:buNone/>
              <a:defRPr/>
            </a:lvl4pPr>
            <a:lvl5pPr indent="-228600" lvl="4" marL="2286000" algn="l">
              <a:lnSpc>
                <a:spcPct val="100000"/>
              </a:lnSpc>
              <a:spcBef>
                <a:spcPts val="400"/>
              </a:spcBef>
              <a:spcAft>
                <a:spcPts val="0"/>
              </a:spcAft>
              <a:buSzPts val="1400"/>
              <a:buFont typeface="Arial"/>
              <a:buNone/>
              <a:defRPr/>
            </a:lvl5pPr>
            <a:lvl6pPr indent="-228600" lvl="5" marL="2743200" algn="l">
              <a:lnSpc>
                <a:spcPct val="100000"/>
              </a:lnSpc>
              <a:spcBef>
                <a:spcPts val="400"/>
              </a:spcBef>
              <a:spcAft>
                <a:spcPts val="0"/>
              </a:spcAft>
              <a:buSzPts val="1400"/>
              <a:buFont typeface="Arial"/>
              <a:buNone/>
              <a:defRPr/>
            </a:lvl6pPr>
            <a:lvl7pPr indent="-228600" lvl="6" marL="3200400" algn="l">
              <a:lnSpc>
                <a:spcPct val="100000"/>
              </a:lnSpc>
              <a:spcBef>
                <a:spcPts val="400"/>
              </a:spcBef>
              <a:spcAft>
                <a:spcPts val="0"/>
              </a:spcAft>
              <a:buSzPts val="1400"/>
              <a:buFont typeface="Arial"/>
              <a:buNone/>
              <a:defRPr/>
            </a:lvl7pPr>
            <a:lvl8pPr indent="-228600" lvl="7" marL="3657600" algn="l">
              <a:lnSpc>
                <a:spcPct val="100000"/>
              </a:lnSpc>
              <a:spcBef>
                <a:spcPts val="400"/>
              </a:spcBef>
              <a:spcAft>
                <a:spcPts val="0"/>
              </a:spcAft>
              <a:buSzPts val="1400"/>
              <a:buFont typeface="Arial"/>
              <a:buNone/>
              <a:defRPr/>
            </a:lvl8pPr>
            <a:lvl9pPr indent="-228600" lvl="8" marL="4114800" algn="l">
              <a:lnSpc>
                <a:spcPct val="100000"/>
              </a:lnSpc>
              <a:spcBef>
                <a:spcPts val="400"/>
              </a:spcBef>
              <a:spcAft>
                <a:spcPts val="0"/>
              </a:spcAft>
              <a:buSzPts val="1400"/>
              <a:buFont typeface="Arial"/>
              <a:buNone/>
              <a:defRPr/>
            </a:lvl9pPr>
          </a:lstStyle>
          <a:p/>
        </p:txBody>
      </p:sp>
      <p:sp>
        <p:nvSpPr>
          <p:cNvPr id="28" name="Google Shape;28;p3"/>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29" name="Google Shape;29;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30" name="Google Shape;30;p3"/>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31" name="Shape 31"/>
        <p:cNvGrpSpPr/>
        <p:nvPr/>
      </p:nvGrpSpPr>
      <p:grpSpPr>
        <a:xfrm>
          <a:off x="0" y="0"/>
          <a:ext cx="0" cy="0"/>
          <a:chOff x="0" y="0"/>
          <a:chExt cx="0" cy="0"/>
        </a:xfrm>
      </p:grpSpPr>
      <p:sp>
        <p:nvSpPr>
          <p:cNvPr id="32" name="Google Shape;32;p4"/>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85800" y="1676400"/>
            <a:ext cx="3809998" cy="4419599"/>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SzPts val="1400"/>
              <a:buChar char="•"/>
              <a:defRPr/>
            </a:lvl1pPr>
            <a:lvl2pPr indent="-317500" lvl="1" marL="914400" algn="l">
              <a:lnSpc>
                <a:spcPct val="100000"/>
              </a:lnSpc>
              <a:spcBef>
                <a:spcPts val="48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34" name="Google Shape;34;p4"/>
          <p:cNvSpPr txBox="1"/>
          <p:nvPr>
            <p:ph idx="2" type="body"/>
          </p:nvPr>
        </p:nvSpPr>
        <p:spPr>
          <a:xfrm>
            <a:off x="4648200" y="1676400"/>
            <a:ext cx="3809998" cy="4419599"/>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SzPts val="1400"/>
              <a:buChar char="•"/>
              <a:defRPr/>
            </a:lvl1pPr>
            <a:lvl2pPr indent="-317500" lvl="1" marL="914400" algn="l">
              <a:lnSpc>
                <a:spcPct val="100000"/>
              </a:lnSpc>
              <a:spcBef>
                <a:spcPts val="48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35" name="Google Shape;35;p4"/>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36" name="Google Shape;36;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37" name="Google Shape;37;p4"/>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38" name="Shape 38"/>
        <p:cNvGrpSpPr/>
        <p:nvPr/>
      </p:nvGrpSpPr>
      <p:grpSpPr>
        <a:xfrm>
          <a:off x="0" y="0"/>
          <a:ext cx="0" cy="0"/>
          <a:chOff x="0" y="0"/>
          <a:chExt cx="0" cy="0"/>
        </a:xfrm>
      </p:grpSpPr>
      <p:sp>
        <p:nvSpPr>
          <p:cNvPr id="39" name="Google Shape;39;p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 type="body"/>
          </p:nvPr>
        </p:nvSpPr>
        <p:spPr>
          <a:xfrm>
            <a:off x="457200" y="1535112"/>
            <a:ext cx="4040187" cy="63976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560"/>
              </a:spcBef>
              <a:spcAft>
                <a:spcPts val="0"/>
              </a:spcAft>
              <a:buSzPts val="1400"/>
              <a:buFont typeface="Arial"/>
              <a:buNone/>
              <a:defRPr/>
            </a:lvl1pPr>
            <a:lvl2pPr indent="-228600" lvl="1" marL="914400" algn="l">
              <a:lnSpc>
                <a:spcPct val="100000"/>
              </a:lnSpc>
              <a:spcBef>
                <a:spcPts val="480"/>
              </a:spcBef>
              <a:spcAft>
                <a:spcPts val="0"/>
              </a:spcAft>
              <a:buSzPts val="1400"/>
              <a:buFont typeface="Arial"/>
              <a:buNone/>
              <a:defRPr/>
            </a:lvl2pPr>
            <a:lvl3pPr indent="-228600" lvl="2" marL="1371600" algn="l">
              <a:lnSpc>
                <a:spcPct val="100000"/>
              </a:lnSpc>
              <a:spcBef>
                <a:spcPts val="400"/>
              </a:spcBef>
              <a:spcAft>
                <a:spcPts val="0"/>
              </a:spcAft>
              <a:buSzPts val="1400"/>
              <a:buFont typeface="Arial"/>
              <a:buNone/>
              <a:defRPr/>
            </a:lvl3pPr>
            <a:lvl4pPr indent="-228600" lvl="3" marL="1828800" algn="l">
              <a:lnSpc>
                <a:spcPct val="100000"/>
              </a:lnSpc>
              <a:spcBef>
                <a:spcPts val="400"/>
              </a:spcBef>
              <a:spcAft>
                <a:spcPts val="0"/>
              </a:spcAft>
              <a:buSzPts val="1400"/>
              <a:buFont typeface="Arial"/>
              <a:buNone/>
              <a:defRPr/>
            </a:lvl4pPr>
            <a:lvl5pPr indent="-228600" lvl="4" marL="2286000" algn="l">
              <a:lnSpc>
                <a:spcPct val="100000"/>
              </a:lnSpc>
              <a:spcBef>
                <a:spcPts val="400"/>
              </a:spcBef>
              <a:spcAft>
                <a:spcPts val="0"/>
              </a:spcAft>
              <a:buSzPts val="1400"/>
              <a:buFont typeface="Arial"/>
              <a:buNone/>
              <a:defRPr/>
            </a:lvl5pPr>
            <a:lvl6pPr indent="-228600" lvl="5" marL="2743200" algn="l">
              <a:lnSpc>
                <a:spcPct val="100000"/>
              </a:lnSpc>
              <a:spcBef>
                <a:spcPts val="400"/>
              </a:spcBef>
              <a:spcAft>
                <a:spcPts val="0"/>
              </a:spcAft>
              <a:buSzPts val="1400"/>
              <a:buFont typeface="Arial"/>
              <a:buNone/>
              <a:defRPr/>
            </a:lvl6pPr>
            <a:lvl7pPr indent="-228600" lvl="6" marL="3200400" algn="l">
              <a:lnSpc>
                <a:spcPct val="100000"/>
              </a:lnSpc>
              <a:spcBef>
                <a:spcPts val="400"/>
              </a:spcBef>
              <a:spcAft>
                <a:spcPts val="0"/>
              </a:spcAft>
              <a:buSzPts val="1400"/>
              <a:buFont typeface="Arial"/>
              <a:buNone/>
              <a:defRPr/>
            </a:lvl7pPr>
            <a:lvl8pPr indent="-228600" lvl="7" marL="3657600" algn="l">
              <a:lnSpc>
                <a:spcPct val="100000"/>
              </a:lnSpc>
              <a:spcBef>
                <a:spcPts val="400"/>
              </a:spcBef>
              <a:spcAft>
                <a:spcPts val="0"/>
              </a:spcAft>
              <a:buSzPts val="1400"/>
              <a:buFont typeface="Arial"/>
              <a:buNone/>
              <a:defRPr/>
            </a:lvl8pPr>
            <a:lvl9pPr indent="-228600" lvl="8" marL="4114800" algn="l">
              <a:lnSpc>
                <a:spcPct val="100000"/>
              </a:lnSpc>
              <a:spcBef>
                <a:spcPts val="400"/>
              </a:spcBef>
              <a:spcAft>
                <a:spcPts val="0"/>
              </a:spcAft>
              <a:buSzPts val="1400"/>
              <a:buFont typeface="Arial"/>
              <a:buNone/>
              <a:defRPr/>
            </a:lvl9pPr>
          </a:lstStyle>
          <a:p/>
        </p:txBody>
      </p:sp>
      <p:sp>
        <p:nvSpPr>
          <p:cNvPr id="41" name="Google Shape;41;p5"/>
          <p:cNvSpPr txBox="1"/>
          <p:nvPr>
            <p:ph idx="2" type="body"/>
          </p:nvPr>
        </p:nvSpPr>
        <p:spPr>
          <a:xfrm>
            <a:off x="457200" y="2174875"/>
            <a:ext cx="4040187" cy="3951286"/>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SzPts val="1400"/>
              <a:buChar char="•"/>
              <a:defRPr/>
            </a:lvl1pPr>
            <a:lvl2pPr indent="-317500" lvl="1" marL="914400" algn="l">
              <a:lnSpc>
                <a:spcPct val="100000"/>
              </a:lnSpc>
              <a:spcBef>
                <a:spcPts val="48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42" name="Google Shape;42;p5"/>
          <p:cNvSpPr txBox="1"/>
          <p:nvPr>
            <p:ph idx="3" type="body"/>
          </p:nvPr>
        </p:nvSpPr>
        <p:spPr>
          <a:xfrm>
            <a:off x="4645025" y="1535112"/>
            <a:ext cx="4041773" cy="63976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560"/>
              </a:spcBef>
              <a:spcAft>
                <a:spcPts val="0"/>
              </a:spcAft>
              <a:buSzPts val="1400"/>
              <a:buFont typeface="Arial"/>
              <a:buNone/>
              <a:defRPr/>
            </a:lvl1pPr>
            <a:lvl2pPr indent="-228600" lvl="1" marL="914400" algn="l">
              <a:lnSpc>
                <a:spcPct val="100000"/>
              </a:lnSpc>
              <a:spcBef>
                <a:spcPts val="480"/>
              </a:spcBef>
              <a:spcAft>
                <a:spcPts val="0"/>
              </a:spcAft>
              <a:buSzPts val="1400"/>
              <a:buFont typeface="Arial"/>
              <a:buNone/>
              <a:defRPr/>
            </a:lvl2pPr>
            <a:lvl3pPr indent="-228600" lvl="2" marL="1371600" algn="l">
              <a:lnSpc>
                <a:spcPct val="100000"/>
              </a:lnSpc>
              <a:spcBef>
                <a:spcPts val="400"/>
              </a:spcBef>
              <a:spcAft>
                <a:spcPts val="0"/>
              </a:spcAft>
              <a:buSzPts val="1400"/>
              <a:buFont typeface="Arial"/>
              <a:buNone/>
              <a:defRPr/>
            </a:lvl3pPr>
            <a:lvl4pPr indent="-228600" lvl="3" marL="1828800" algn="l">
              <a:lnSpc>
                <a:spcPct val="100000"/>
              </a:lnSpc>
              <a:spcBef>
                <a:spcPts val="400"/>
              </a:spcBef>
              <a:spcAft>
                <a:spcPts val="0"/>
              </a:spcAft>
              <a:buSzPts val="1400"/>
              <a:buFont typeface="Arial"/>
              <a:buNone/>
              <a:defRPr/>
            </a:lvl4pPr>
            <a:lvl5pPr indent="-228600" lvl="4" marL="2286000" algn="l">
              <a:lnSpc>
                <a:spcPct val="100000"/>
              </a:lnSpc>
              <a:spcBef>
                <a:spcPts val="400"/>
              </a:spcBef>
              <a:spcAft>
                <a:spcPts val="0"/>
              </a:spcAft>
              <a:buSzPts val="1400"/>
              <a:buFont typeface="Arial"/>
              <a:buNone/>
              <a:defRPr/>
            </a:lvl5pPr>
            <a:lvl6pPr indent="-228600" lvl="5" marL="2743200" algn="l">
              <a:lnSpc>
                <a:spcPct val="100000"/>
              </a:lnSpc>
              <a:spcBef>
                <a:spcPts val="400"/>
              </a:spcBef>
              <a:spcAft>
                <a:spcPts val="0"/>
              </a:spcAft>
              <a:buSzPts val="1400"/>
              <a:buFont typeface="Arial"/>
              <a:buNone/>
              <a:defRPr/>
            </a:lvl6pPr>
            <a:lvl7pPr indent="-228600" lvl="6" marL="3200400" algn="l">
              <a:lnSpc>
                <a:spcPct val="100000"/>
              </a:lnSpc>
              <a:spcBef>
                <a:spcPts val="400"/>
              </a:spcBef>
              <a:spcAft>
                <a:spcPts val="0"/>
              </a:spcAft>
              <a:buSzPts val="1400"/>
              <a:buFont typeface="Arial"/>
              <a:buNone/>
              <a:defRPr/>
            </a:lvl7pPr>
            <a:lvl8pPr indent="-228600" lvl="7" marL="3657600" algn="l">
              <a:lnSpc>
                <a:spcPct val="100000"/>
              </a:lnSpc>
              <a:spcBef>
                <a:spcPts val="400"/>
              </a:spcBef>
              <a:spcAft>
                <a:spcPts val="0"/>
              </a:spcAft>
              <a:buSzPts val="1400"/>
              <a:buFont typeface="Arial"/>
              <a:buNone/>
              <a:defRPr/>
            </a:lvl8pPr>
            <a:lvl9pPr indent="-228600" lvl="8" marL="4114800" algn="l">
              <a:lnSpc>
                <a:spcPct val="100000"/>
              </a:lnSpc>
              <a:spcBef>
                <a:spcPts val="400"/>
              </a:spcBef>
              <a:spcAft>
                <a:spcPts val="0"/>
              </a:spcAft>
              <a:buSzPts val="1400"/>
              <a:buFont typeface="Arial"/>
              <a:buNone/>
              <a:defRPr/>
            </a:lvl9pPr>
          </a:lstStyle>
          <a:p/>
        </p:txBody>
      </p:sp>
      <p:sp>
        <p:nvSpPr>
          <p:cNvPr id="43" name="Google Shape;43;p5"/>
          <p:cNvSpPr txBox="1"/>
          <p:nvPr>
            <p:ph idx="4" type="body"/>
          </p:nvPr>
        </p:nvSpPr>
        <p:spPr>
          <a:xfrm>
            <a:off x="4645025" y="2174875"/>
            <a:ext cx="4041773" cy="3951286"/>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SzPts val="1400"/>
              <a:buChar char="•"/>
              <a:defRPr/>
            </a:lvl1pPr>
            <a:lvl2pPr indent="-317500" lvl="1" marL="914400" algn="l">
              <a:lnSpc>
                <a:spcPct val="100000"/>
              </a:lnSpc>
              <a:spcBef>
                <a:spcPts val="48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44" name="Google Shape;44;p5"/>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45" name="Google Shape;45;p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46" name="Google Shape;46;p5"/>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6"/>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49" name="Google Shape;49;p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50" name="Google Shape;50;p6"/>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1" name="Shape 51"/>
        <p:cNvGrpSpPr/>
        <p:nvPr/>
      </p:nvGrpSpPr>
      <p:grpSpPr>
        <a:xfrm>
          <a:off x="0" y="0"/>
          <a:ext cx="0" cy="0"/>
          <a:chOff x="0" y="0"/>
          <a:chExt cx="0" cy="0"/>
        </a:xfrm>
      </p:grpSpPr>
      <p:sp>
        <p:nvSpPr>
          <p:cNvPr id="52" name="Google Shape;52;p7"/>
          <p:cNvSpPr txBox="1"/>
          <p:nvPr>
            <p:ph type="title"/>
          </p:nvPr>
        </p:nvSpPr>
        <p:spPr>
          <a:xfrm>
            <a:off x="457200" y="273050"/>
            <a:ext cx="3008313" cy="1162048"/>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 type="body"/>
          </p:nvPr>
        </p:nvSpPr>
        <p:spPr>
          <a:xfrm>
            <a:off x="3575050" y="273050"/>
            <a:ext cx="5111750" cy="5853111"/>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SzPts val="1400"/>
              <a:buChar char="•"/>
              <a:defRPr/>
            </a:lvl1pPr>
            <a:lvl2pPr indent="-317500" lvl="1" marL="914400" algn="l">
              <a:lnSpc>
                <a:spcPct val="100000"/>
              </a:lnSpc>
              <a:spcBef>
                <a:spcPts val="48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100000"/>
              </a:lnSpc>
              <a:spcBef>
                <a:spcPts val="400"/>
              </a:spcBef>
              <a:spcAft>
                <a:spcPts val="0"/>
              </a:spcAft>
              <a:buSzPts val="1400"/>
              <a:buChar char="•"/>
              <a:defRPr/>
            </a:lvl4pPr>
            <a:lvl5pPr indent="-317500" lvl="4" marL="2286000" algn="l">
              <a:lnSpc>
                <a:spcPct val="100000"/>
              </a:lnSpc>
              <a:spcBef>
                <a:spcPts val="400"/>
              </a:spcBef>
              <a:spcAft>
                <a:spcPts val="0"/>
              </a:spcAft>
              <a:buSzPts val="1400"/>
              <a:buChar char="•"/>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400"/>
              </a:spcBef>
              <a:spcAft>
                <a:spcPts val="0"/>
              </a:spcAft>
              <a:buSzPts val="1400"/>
              <a:buChar char="•"/>
              <a:defRPr/>
            </a:lvl7pPr>
            <a:lvl8pPr indent="-317500" lvl="7" marL="3657600" algn="l">
              <a:lnSpc>
                <a:spcPct val="100000"/>
              </a:lnSpc>
              <a:spcBef>
                <a:spcPts val="400"/>
              </a:spcBef>
              <a:spcAft>
                <a:spcPts val="0"/>
              </a:spcAft>
              <a:buSzPts val="1400"/>
              <a:buChar char="•"/>
              <a:defRPr/>
            </a:lvl8pPr>
            <a:lvl9pPr indent="-317500" lvl="8" marL="4114800" algn="l">
              <a:lnSpc>
                <a:spcPct val="100000"/>
              </a:lnSpc>
              <a:spcBef>
                <a:spcPts val="400"/>
              </a:spcBef>
              <a:spcAft>
                <a:spcPts val="0"/>
              </a:spcAft>
              <a:buSzPts val="1400"/>
              <a:buChar char="•"/>
              <a:defRPr/>
            </a:lvl9pPr>
          </a:lstStyle>
          <a:p/>
        </p:txBody>
      </p:sp>
      <p:sp>
        <p:nvSpPr>
          <p:cNvPr id="54" name="Google Shape;54;p7"/>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560"/>
              </a:spcBef>
              <a:spcAft>
                <a:spcPts val="0"/>
              </a:spcAft>
              <a:buSzPts val="1400"/>
              <a:buFont typeface="Arial"/>
              <a:buNone/>
              <a:defRPr/>
            </a:lvl1pPr>
            <a:lvl2pPr indent="-228600" lvl="1" marL="914400" algn="l">
              <a:lnSpc>
                <a:spcPct val="100000"/>
              </a:lnSpc>
              <a:spcBef>
                <a:spcPts val="480"/>
              </a:spcBef>
              <a:spcAft>
                <a:spcPts val="0"/>
              </a:spcAft>
              <a:buSzPts val="1400"/>
              <a:buFont typeface="Arial"/>
              <a:buNone/>
              <a:defRPr/>
            </a:lvl2pPr>
            <a:lvl3pPr indent="-228600" lvl="2" marL="1371600" algn="l">
              <a:lnSpc>
                <a:spcPct val="100000"/>
              </a:lnSpc>
              <a:spcBef>
                <a:spcPts val="400"/>
              </a:spcBef>
              <a:spcAft>
                <a:spcPts val="0"/>
              </a:spcAft>
              <a:buSzPts val="1400"/>
              <a:buFont typeface="Arial"/>
              <a:buNone/>
              <a:defRPr/>
            </a:lvl3pPr>
            <a:lvl4pPr indent="-228600" lvl="3" marL="1828800" algn="l">
              <a:lnSpc>
                <a:spcPct val="100000"/>
              </a:lnSpc>
              <a:spcBef>
                <a:spcPts val="400"/>
              </a:spcBef>
              <a:spcAft>
                <a:spcPts val="0"/>
              </a:spcAft>
              <a:buSzPts val="1400"/>
              <a:buFont typeface="Arial"/>
              <a:buNone/>
              <a:defRPr/>
            </a:lvl4pPr>
            <a:lvl5pPr indent="-228600" lvl="4" marL="2286000" algn="l">
              <a:lnSpc>
                <a:spcPct val="100000"/>
              </a:lnSpc>
              <a:spcBef>
                <a:spcPts val="400"/>
              </a:spcBef>
              <a:spcAft>
                <a:spcPts val="0"/>
              </a:spcAft>
              <a:buSzPts val="1400"/>
              <a:buFont typeface="Arial"/>
              <a:buNone/>
              <a:defRPr/>
            </a:lvl5pPr>
            <a:lvl6pPr indent="-228600" lvl="5" marL="2743200" algn="l">
              <a:lnSpc>
                <a:spcPct val="100000"/>
              </a:lnSpc>
              <a:spcBef>
                <a:spcPts val="400"/>
              </a:spcBef>
              <a:spcAft>
                <a:spcPts val="0"/>
              </a:spcAft>
              <a:buSzPts val="1400"/>
              <a:buFont typeface="Arial"/>
              <a:buNone/>
              <a:defRPr/>
            </a:lvl6pPr>
            <a:lvl7pPr indent="-228600" lvl="6" marL="3200400" algn="l">
              <a:lnSpc>
                <a:spcPct val="100000"/>
              </a:lnSpc>
              <a:spcBef>
                <a:spcPts val="400"/>
              </a:spcBef>
              <a:spcAft>
                <a:spcPts val="0"/>
              </a:spcAft>
              <a:buSzPts val="1400"/>
              <a:buFont typeface="Arial"/>
              <a:buNone/>
              <a:defRPr/>
            </a:lvl7pPr>
            <a:lvl8pPr indent="-228600" lvl="7" marL="3657600" algn="l">
              <a:lnSpc>
                <a:spcPct val="100000"/>
              </a:lnSpc>
              <a:spcBef>
                <a:spcPts val="400"/>
              </a:spcBef>
              <a:spcAft>
                <a:spcPts val="0"/>
              </a:spcAft>
              <a:buSzPts val="1400"/>
              <a:buFont typeface="Arial"/>
              <a:buNone/>
              <a:defRPr/>
            </a:lvl8pPr>
            <a:lvl9pPr indent="-228600" lvl="8" marL="4114800" algn="l">
              <a:lnSpc>
                <a:spcPct val="100000"/>
              </a:lnSpc>
              <a:spcBef>
                <a:spcPts val="400"/>
              </a:spcBef>
              <a:spcAft>
                <a:spcPts val="0"/>
              </a:spcAft>
              <a:buSzPts val="1400"/>
              <a:buFont typeface="Arial"/>
              <a:buNone/>
              <a:defRPr/>
            </a:lvl9pPr>
          </a:lstStyle>
          <a:p/>
        </p:txBody>
      </p:sp>
      <p:sp>
        <p:nvSpPr>
          <p:cNvPr id="55" name="Google Shape;55;p7"/>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56" name="Google Shape;56;p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57" name="Google Shape;57;p7"/>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58" name="Shape 58"/>
        <p:cNvGrpSpPr/>
        <p:nvPr/>
      </p:nvGrpSpPr>
      <p:grpSpPr>
        <a:xfrm>
          <a:off x="0" y="0"/>
          <a:ext cx="0" cy="0"/>
          <a:chOff x="0" y="0"/>
          <a:chExt cx="0" cy="0"/>
        </a:xfrm>
      </p:grpSpPr>
      <p:sp>
        <p:nvSpPr>
          <p:cNvPr id="59" name="Google Shape;59;p8"/>
          <p:cNvSpPr txBox="1"/>
          <p:nvPr>
            <p:ph type="title"/>
          </p:nvPr>
        </p:nvSpPr>
        <p:spPr>
          <a:xfrm>
            <a:off x="1792288" y="4800600"/>
            <a:ext cx="5486399" cy="566736"/>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p:nvPr>
            <p:ph idx="2" type="pic"/>
          </p:nvPr>
        </p:nvSpPr>
        <p:spPr>
          <a:xfrm>
            <a:off x="1792288" y="612775"/>
            <a:ext cx="5486399" cy="4114800"/>
          </a:xfrm>
          <a:prstGeom prst="rect">
            <a:avLst/>
          </a:prstGeom>
          <a:noFill/>
          <a:ln>
            <a:noFill/>
          </a:ln>
        </p:spPr>
      </p:sp>
      <p:sp>
        <p:nvSpPr>
          <p:cNvPr id="61" name="Google Shape;61;p8"/>
          <p:cNvSpPr txBox="1"/>
          <p:nvPr>
            <p:ph idx="1" type="body"/>
          </p:nvPr>
        </p:nvSpPr>
        <p:spPr>
          <a:xfrm>
            <a:off x="1792288" y="5367337"/>
            <a:ext cx="5486399" cy="804861"/>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560"/>
              </a:spcBef>
              <a:spcAft>
                <a:spcPts val="0"/>
              </a:spcAft>
              <a:buSzPts val="1400"/>
              <a:buFont typeface="Arial"/>
              <a:buNone/>
              <a:defRPr/>
            </a:lvl1pPr>
            <a:lvl2pPr indent="-228600" lvl="1" marL="914400" algn="l">
              <a:lnSpc>
                <a:spcPct val="100000"/>
              </a:lnSpc>
              <a:spcBef>
                <a:spcPts val="480"/>
              </a:spcBef>
              <a:spcAft>
                <a:spcPts val="0"/>
              </a:spcAft>
              <a:buSzPts val="1400"/>
              <a:buFont typeface="Arial"/>
              <a:buNone/>
              <a:defRPr/>
            </a:lvl2pPr>
            <a:lvl3pPr indent="-228600" lvl="2" marL="1371600" algn="l">
              <a:lnSpc>
                <a:spcPct val="100000"/>
              </a:lnSpc>
              <a:spcBef>
                <a:spcPts val="400"/>
              </a:spcBef>
              <a:spcAft>
                <a:spcPts val="0"/>
              </a:spcAft>
              <a:buSzPts val="1400"/>
              <a:buFont typeface="Arial"/>
              <a:buNone/>
              <a:defRPr/>
            </a:lvl3pPr>
            <a:lvl4pPr indent="-228600" lvl="3" marL="1828800" algn="l">
              <a:lnSpc>
                <a:spcPct val="100000"/>
              </a:lnSpc>
              <a:spcBef>
                <a:spcPts val="400"/>
              </a:spcBef>
              <a:spcAft>
                <a:spcPts val="0"/>
              </a:spcAft>
              <a:buSzPts val="1400"/>
              <a:buFont typeface="Arial"/>
              <a:buNone/>
              <a:defRPr/>
            </a:lvl4pPr>
            <a:lvl5pPr indent="-228600" lvl="4" marL="2286000" algn="l">
              <a:lnSpc>
                <a:spcPct val="100000"/>
              </a:lnSpc>
              <a:spcBef>
                <a:spcPts val="400"/>
              </a:spcBef>
              <a:spcAft>
                <a:spcPts val="0"/>
              </a:spcAft>
              <a:buSzPts val="1400"/>
              <a:buFont typeface="Arial"/>
              <a:buNone/>
              <a:defRPr/>
            </a:lvl5pPr>
            <a:lvl6pPr indent="-228600" lvl="5" marL="2743200" algn="l">
              <a:lnSpc>
                <a:spcPct val="100000"/>
              </a:lnSpc>
              <a:spcBef>
                <a:spcPts val="400"/>
              </a:spcBef>
              <a:spcAft>
                <a:spcPts val="0"/>
              </a:spcAft>
              <a:buSzPts val="1400"/>
              <a:buFont typeface="Arial"/>
              <a:buNone/>
              <a:defRPr/>
            </a:lvl6pPr>
            <a:lvl7pPr indent="-228600" lvl="6" marL="3200400" algn="l">
              <a:lnSpc>
                <a:spcPct val="100000"/>
              </a:lnSpc>
              <a:spcBef>
                <a:spcPts val="400"/>
              </a:spcBef>
              <a:spcAft>
                <a:spcPts val="0"/>
              </a:spcAft>
              <a:buSzPts val="1400"/>
              <a:buFont typeface="Arial"/>
              <a:buNone/>
              <a:defRPr/>
            </a:lvl7pPr>
            <a:lvl8pPr indent="-228600" lvl="7" marL="3657600" algn="l">
              <a:lnSpc>
                <a:spcPct val="100000"/>
              </a:lnSpc>
              <a:spcBef>
                <a:spcPts val="400"/>
              </a:spcBef>
              <a:spcAft>
                <a:spcPts val="0"/>
              </a:spcAft>
              <a:buSzPts val="1400"/>
              <a:buFont typeface="Arial"/>
              <a:buNone/>
              <a:defRPr/>
            </a:lvl8pPr>
            <a:lvl9pPr indent="-228600" lvl="8" marL="4114800" algn="l">
              <a:lnSpc>
                <a:spcPct val="100000"/>
              </a:lnSpc>
              <a:spcBef>
                <a:spcPts val="400"/>
              </a:spcBef>
              <a:spcAft>
                <a:spcPts val="0"/>
              </a:spcAft>
              <a:buSzPts val="1400"/>
              <a:buFont typeface="Arial"/>
              <a:buNone/>
              <a:defRPr/>
            </a:lvl9pPr>
          </a:lstStyle>
          <a:p/>
        </p:txBody>
      </p:sp>
      <p:sp>
        <p:nvSpPr>
          <p:cNvPr id="62" name="Google Shape;62;p8"/>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63" name="Google Shape;63;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64" name="Google Shape;64;p8"/>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65" name="Shape 65"/>
        <p:cNvGrpSpPr/>
        <p:nvPr/>
      </p:nvGrpSpPr>
      <p:grpSpPr>
        <a:xfrm>
          <a:off x="0" y="0"/>
          <a:ext cx="0" cy="0"/>
          <a:chOff x="0" y="0"/>
          <a:chExt cx="0" cy="0"/>
        </a:xfrm>
      </p:grpSpPr>
      <p:sp>
        <p:nvSpPr>
          <p:cNvPr id="66" name="Google Shape;66;p9"/>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 type="body"/>
          </p:nvPr>
        </p:nvSpPr>
        <p:spPr>
          <a:xfrm rot="5400000">
            <a:off x="2362198" y="0"/>
            <a:ext cx="4419599" cy="7772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Clr>
                <a:schemeClr val="dk1"/>
              </a:buClr>
              <a:buSzPts val="1400"/>
              <a:buFont typeface="Arial"/>
              <a:buChar char="•"/>
              <a:defRPr/>
            </a:lvl1pPr>
            <a:lvl2pPr indent="-317500" lvl="1" marL="914400" algn="l">
              <a:lnSpc>
                <a:spcPct val="100000"/>
              </a:lnSpc>
              <a:spcBef>
                <a:spcPts val="480"/>
              </a:spcBef>
              <a:spcAft>
                <a:spcPts val="0"/>
              </a:spcAft>
              <a:buClr>
                <a:schemeClr val="dk1"/>
              </a:buClr>
              <a:buSzPts val="1400"/>
              <a:buFont typeface="Arial"/>
              <a:buChar char="•"/>
              <a:defRPr/>
            </a:lvl2pPr>
            <a:lvl3pPr indent="-317500" lvl="2" marL="1371600" algn="l">
              <a:lnSpc>
                <a:spcPct val="100000"/>
              </a:lnSpc>
              <a:spcBef>
                <a:spcPts val="400"/>
              </a:spcBef>
              <a:spcAft>
                <a:spcPts val="0"/>
              </a:spcAft>
              <a:buClr>
                <a:schemeClr val="dk1"/>
              </a:buClr>
              <a:buSzPts val="1400"/>
              <a:buFont typeface="Arial"/>
              <a:buChar char="•"/>
              <a:defRPr/>
            </a:lvl3pPr>
            <a:lvl4pPr indent="-317500" lvl="3" marL="1828800" algn="l">
              <a:lnSpc>
                <a:spcPct val="100000"/>
              </a:lnSpc>
              <a:spcBef>
                <a:spcPts val="400"/>
              </a:spcBef>
              <a:spcAft>
                <a:spcPts val="0"/>
              </a:spcAft>
              <a:buClr>
                <a:schemeClr val="dk1"/>
              </a:buClr>
              <a:buSzPts val="1400"/>
              <a:buFont typeface="Arial"/>
              <a:buChar char="•"/>
              <a:defRPr/>
            </a:lvl4pPr>
            <a:lvl5pPr indent="-317500" lvl="4" marL="2286000" algn="l">
              <a:lnSpc>
                <a:spcPct val="100000"/>
              </a:lnSpc>
              <a:spcBef>
                <a:spcPts val="400"/>
              </a:spcBef>
              <a:spcAft>
                <a:spcPts val="0"/>
              </a:spcAft>
              <a:buClr>
                <a:schemeClr val="dk1"/>
              </a:buClr>
              <a:buSzPts val="1400"/>
              <a:buFont typeface="Arial"/>
              <a:buChar char="•"/>
              <a:defRPr/>
            </a:lvl5pPr>
            <a:lvl6pPr indent="-317500" lvl="5" marL="2743200" algn="l">
              <a:lnSpc>
                <a:spcPct val="100000"/>
              </a:lnSpc>
              <a:spcBef>
                <a:spcPts val="400"/>
              </a:spcBef>
              <a:spcAft>
                <a:spcPts val="0"/>
              </a:spcAft>
              <a:buClr>
                <a:schemeClr val="dk1"/>
              </a:buClr>
              <a:buSzPts val="1400"/>
              <a:buFont typeface="Arial"/>
              <a:buChar char="•"/>
              <a:defRPr/>
            </a:lvl6pPr>
            <a:lvl7pPr indent="-317500" lvl="6" marL="3200400" algn="l">
              <a:lnSpc>
                <a:spcPct val="100000"/>
              </a:lnSpc>
              <a:spcBef>
                <a:spcPts val="400"/>
              </a:spcBef>
              <a:spcAft>
                <a:spcPts val="0"/>
              </a:spcAft>
              <a:buClr>
                <a:schemeClr val="dk1"/>
              </a:buClr>
              <a:buSzPts val="1400"/>
              <a:buFont typeface="Arial"/>
              <a:buChar char="•"/>
              <a:defRPr/>
            </a:lvl7pPr>
            <a:lvl8pPr indent="-317500" lvl="7" marL="3657600" algn="l">
              <a:lnSpc>
                <a:spcPct val="100000"/>
              </a:lnSpc>
              <a:spcBef>
                <a:spcPts val="400"/>
              </a:spcBef>
              <a:spcAft>
                <a:spcPts val="0"/>
              </a:spcAft>
              <a:buClr>
                <a:schemeClr val="dk1"/>
              </a:buClr>
              <a:buSzPts val="1400"/>
              <a:buFont typeface="Arial"/>
              <a:buChar char="•"/>
              <a:defRPr/>
            </a:lvl8pPr>
            <a:lvl9pPr indent="-317500" lvl="8" marL="4114800" algn="l">
              <a:lnSpc>
                <a:spcPct val="100000"/>
              </a:lnSpc>
              <a:spcBef>
                <a:spcPts val="400"/>
              </a:spcBef>
              <a:spcAft>
                <a:spcPts val="0"/>
              </a:spcAft>
              <a:buClr>
                <a:schemeClr val="dk1"/>
              </a:buClr>
              <a:buSzPts val="1400"/>
              <a:buFont typeface="Arial"/>
              <a:buChar char="•"/>
              <a:defRPr/>
            </a:lvl9pPr>
          </a:lstStyle>
          <a:p/>
        </p:txBody>
      </p:sp>
      <p:sp>
        <p:nvSpPr>
          <p:cNvPr id="68" name="Google Shape;68;p9"/>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69" name="Google Shape;69;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70" name="Google Shape;70;p9"/>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71" name="Shape 71"/>
        <p:cNvGrpSpPr/>
        <p:nvPr/>
      </p:nvGrpSpPr>
      <p:grpSpPr>
        <a:xfrm>
          <a:off x="0" y="0"/>
          <a:ext cx="0" cy="0"/>
          <a:chOff x="0" y="0"/>
          <a:chExt cx="0" cy="0"/>
        </a:xfrm>
      </p:grpSpPr>
      <p:sp>
        <p:nvSpPr>
          <p:cNvPr id="72" name="Google Shape;72;p10"/>
          <p:cNvSpPr txBox="1"/>
          <p:nvPr>
            <p:ph type="title"/>
          </p:nvPr>
        </p:nvSpPr>
        <p:spPr>
          <a:xfrm rot="5400000">
            <a:off x="4552949" y="2190750"/>
            <a:ext cx="5867400" cy="1943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0"/>
          <p:cNvSpPr txBox="1"/>
          <p:nvPr>
            <p:ph idx="1" type="body"/>
          </p:nvPr>
        </p:nvSpPr>
        <p:spPr>
          <a:xfrm rot="5400000">
            <a:off x="590548" y="323850"/>
            <a:ext cx="5867400" cy="5676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Clr>
                <a:schemeClr val="dk1"/>
              </a:buClr>
              <a:buSzPts val="1400"/>
              <a:buFont typeface="Arial"/>
              <a:buChar char="•"/>
              <a:defRPr/>
            </a:lvl1pPr>
            <a:lvl2pPr indent="-317500" lvl="1" marL="914400" algn="l">
              <a:lnSpc>
                <a:spcPct val="100000"/>
              </a:lnSpc>
              <a:spcBef>
                <a:spcPts val="480"/>
              </a:spcBef>
              <a:spcAft>
                <a:spcPts val="0"/>
              </a:spcAft>
              <a:buClr>
                <a:schemeClr val="dk1"/>
              </a:buClr>
              <a:buSzPts val="1400"/>
              <a:buFont typeface="Arial"/>
              <a:buChar char="•"/>
              <a:defRPr/>
            </a:lvl2pPr>
            <a:lvl3pPr indent="-317500" lvl="2" marL="1371600" algn="l">
              <a:lnSpc>
                <a:spcPct val="100000"/>
              </a:lnSpc>
              <a:spcBef>
                <a:spcPts val="400"/>
              </a:spcBef>
              <a:spcAft>
                <a:spcPts val="0"/>
              </a:spcAft>
              <a:buClr>
                <a:schemeClr val="dk1"/>
              </a:buClr>
              <a:buSzPts val="1400"/>
              <a:buFont typeface="Arial"/>
              <a:buChar char="•"/>
              <a:defRPr/>
            </a:lvl3pPr>
            <a:lvl4pPr indent="-317500" lvl="3" marL="1828800" algn="l">
              <a:lnSpc>
                <a:spcPct val="100000"/>
              </a:lnSpc>
              <a:spcBef>
                <a:spcPts val="400"/>
              </a:spcBef>
              <a:spcAft>
                <a:spcPts val="0"/>
              </a:spcAft>
              <a:buClr>
                <a:schemeClr val="dk1"/>
              </a:buClr>
              <a:buSzPts val="1400"/>
              <a:buFont typeface="Arial"/>
              <a:buChar char="•"/>
              <a:defRPr/>
            </a:lvl4pPr>
            <a:lvl5pPr indent="-317500" lvl="4" marL="2286000" algn="l">
              <a:lnSpc>
                <a:spcPct val="100000"/>
              </a:lnSpc>
              <a:spcBef>
                <a:spcPts val="400"/>
              </a:spcBef>
              <a:spcAft>
                <a:spcPts val="0"/>
              </a:spcAft>
              <a:buClr>
                <a:schemeClr val="dk1"/>
              </a:buClr>
              <a:buSzPts val="1400"/>
              <a:buFont typeface="Arial"/>
              <a:buChar char="•"/>
              <a:defRPr/>
            </a:lvl5pPr>
            <a:lvl6pPr indent="-317500" lvl="5" marL="2743200" algn="l">
              <a:lnSpc>
                <a:spcPct val="100000"/>
              </a:lnSpc>
              <a:spcBef>
                <a:spcPts val="400"/>
              </a:spcBef>
              <a:spcAft>
                <a:spcPts val="0"/>
              </a:spcAft>
              <a:buClr>
                <a:schemeClr val="dk1"/>
              </a:buClr>
              <a:buSzPts val="1400"/>
              <a:buFont typeface="Arial"/>
              <a:buChar char="•"/>
              <a:defRPr/>
            </a:lvl6pPr>
            <a:lvl7pPr indent="-317500" lvl="6" marL="3200400" algn="l">
              <a:lnSpc>
                <a:spcPct val="100000"/>
              </a:lnSpc>
              <a:spcBef>
                <a:spcPts val="400"/>
              </a:spcBef>
              <a:spcAft>
                <a:spcPts val="0"/>
              </a:spcAft>
              <a:buClr>
                <a:schemeClr val="dk1"/>
              </a:buClr>
              <a:buSzPts val="1400"/>
              <a:buFont typeface="Arial"/>
              <a:buChar char="•"/>
              <a:defRPr/>
            </a:lvl7pPr>
            <a:lvl8pPr indent="-317500" lvl="7" marL="3657600" algn="l">
              <a:lnSpc>
                <a:spcPct val="100000"/>
              </a:lnSpc>
              <a:spcBef>
                <a:spcPts val="400"/>
              </a:spcBef>
              <a:spcAft>
                <a:spcPts val="0"/>
              </a:spcAft>
              <a:buClr>
                <a:schemeClr val="dk1"/>
              </a:buClr>
              <a:buSzPts val="1400"/>
              <a:buFont typeface="Arial"/>
              <a:buChar char="•"/>
              <a:defRPr/>
            </a:lvl8pPr>
            <a:lvl9pPr indent="-317500" lvl="8" marL="4114800" algn="l">
              <a:lnSpc>
                <a:spcPct val="100000"/>
              </a:lnSpc>
              <a:spcBef>
                <a:spcPts val="400"/>
              </a:spcBef>
              <a:spcAft>
                <a:spcPts val="0"/>
              </a:spcAft>
              <a:buClr>
                <a:schemeClr val="dk1"/>
              </a:buClr>
              <a:buSzPts val="1400"/>
              <a:buFont typeface="Arial"/>
              <a:buChar char="•"/>
              <a:defRPr/>
            </a:lvl9pPr>
          </a:lstStyle>
          <a:p/>
        </p:txBody>
      </p:sp>
      <p:sp>
        <p:nvSpPr>
          <p:cNvPr id="74" name="Google Shape;74;p10"/>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75" name="Google Shape;75;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a:lvl1pPr>
            <a:lvl2pPr lvl="1" marR="0" algn="l">
              <a:lnSpc>
                <a:spcPct val="100000"/>
              </a:lnSpc>
              <a:spcBef>
                <a:spcPts val="0"/>
              </a:spcBef>
              <a:spcAft>
                <a:spcPts val="0"/>
              </a:spcAft>
              <a:buClr>
                <a:schemeClr val="dk1"/>
              </a:buClr>
              <a:buSzPts val="1400"/>
              <a:buFont typeface="Arial"/>
              <a:buNone/>
              <a:defRPr/>
            </a:lvl2pPr>
            <a:lvl3pPr lvl="2" marR="0" algn="l">
              <a:lnSpc>
                <a:spcPct val="100000"/>
              </a:lnSpc>
              <a:spcBef>
                <a:spcPts val="0"/>
              </a:spcBef>
              <a:spcAft>
                <a:spcPts val="0"/>
              </a:spcAft>
              <a:buClr>
                <a:schemeClr val="dk1"/>
              </a:buClr>
              <a:buSzPts val="1400"/>
              <a:buFont typeface="Arial"/>
              <a:buNone/>
              <a:defRPr/>
            </a:lvl3pPr>
            <a:lvl4pPr lvl="3" marR="0" algn="l">
              <a:lnSpc>
                <a:spcPct val="100000"/>
              </a:lnSpc>
              <a:spcBef>
                <a:spcPts val="0"/>
              </a:spcBef>
              <a:spcAft>
                <a:spcPts val="0"/>
              </a:spcAft>
              <a:buClr>
                <a:schemeClr val="dk1"/>
              </a:buClr>
              <a:buSzPts val="1400"/>
              <a:buFont typeface="Arial"/>
              <a:buNone/>
              <a:defRPr/>
            </a:lvl4pPr>
            <a:lvl5pPr lvl="4" marR="0" algn="l">
              <a:lnSpc>
                <a:spcPct val="100000"/>
              </a:lnSpc>
              <a:spcBef>
                <a:spcPts val="0"/>
              </a:spcBef>
              <a:spcAft>
                <a:spcPts val="0"/>
              </a:spcAft>
              <a:buClr>
                <a:schemeClr val="dk1"/>
              </a:buClr>
              <a:buSzPts val="1400"/>
              <a:buFont typeface="Arial"/>
              <a:buNone/>
              <a:defRPr/>
            </a:lvl5pPr>
            <a:lvl6pPr lvl="5" marR="0" algn="l">
              <a:lnSpc>
                <a:spcPct val="100000"/>
              </a:lnSpc>
              <a:spcBef>
                <a:spcPts val="0"/>
              </a:spcBef>
              <a:spcAft>
                <a:spcPts val="0"/>
              </a:spcAft>
              <a:buClr>
                <a:schemeClr val="dk1"/>
              </a:buClr>
              <a:buSzPts val="1400"/>
              <a:buFont typeface="Arial"/>
              <a:buNone/>
              <a:defRPr/>
            </a:lvl6pPr>
            <a:lvl7pPr lvl="6" marR="0" algn="l">
              <a:lnSpc>
                <a:spcPct val="100000"/>
              </a:lnSpc>
              <a:spcBef>
                <a:spcPts val="0"/>
              </a:spcBef>
              <a:spcAft>
                <a:spcPts val="0"/>
              </a:spcAft>
              <a:buClr>
                <a:schemeClr val="dk1"/>
              </a:buClr>
              <a:buSzPts val="1400"/>
              <a:buFont typeface="Arial"/>
              <a:buNone/>
              <a:defRPr/>
            </a:lvl7pPr>
            <a:lvl8pPr lvl="7" marR="0" algn="l">
              <a:lnSpc>
                <a:spcPct val="100000"/>
              </a:lnSpc>
              <a:spcBef>
                <a:spcPts val="0"/>
              </a:spcBef>
              <a:spcAft>
                <a:spcPts val="0"/>
              </a:spcAft>
              <a:buClr>
                <a:schemeClr val="dk1"/>
              </a:buClr>
              <a:buSzPts val="1400"/>
              <a:buFont typeface="Arial"/>
              <a:buNone/>
              <a:defRPr/>
            </a:lvl8pPr>
            <a:lvl9pPr lvl="8" marR="0" algn="l">
              <a:lnSpc>
                <a:spcPct val="100000"/>
              </a:lnSpc>
              <a:spcBef>
                <a:spcPts val="0"/>
              </a:spcBef>
              <a:spcAft>
                <a:spcPts val="0"/>
              </a:spcAft>
              <a:buClr>
                <a:schemeClr val="dk1"/>
              </a:buClr>
              <a:buSzPts val="1400"/>
              <a:buFont typeface="Arial"/>
              <a:buNone/>
              <a:defRPr/>
            </a:lvl9pPr>
          </a:lstStyle>
          <a:p/>
        </p:txBody>
      </p:sp>
      <p:sp>
        <p:nvSpPr>
          <p:cNvPr id="76" name="Google Shape;76;p10"/>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2"/>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85800" y="1676400"/>
            <a:ext cx="7772400" cy="4419599"/>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56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48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 name="Google Shape;12;p1"/>
          <p:cNvSpPr txBox="1"/>
          <p:nvPr>
            <p:ph idx="10" type="dt"/>
          </p:nvPr>
        </p:nvSpPr>
        <p:spPr>
          <a:xfrm>
            <a:off x="762000" y="6248400"/>
            <a:ext cx="19049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1"/>
          <p:cNvSpPr txBox="1"/>
          <p:nvPr>
            <p:ph idx="12" type="sldNum"/>
          </p:nvPr>
        </p:nvSpPr>
        <p:spPr>
          <a:xfrm>
            <a:off x="7086600" y="6248400"/>
            <a:ext cx="1904999" cy="4572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cxnSp>
        <p:nvCxnSpPr>
          <p:cNvPr id="15" name="Google Shape;15;p1"/>
          <p:cNvCxnSpPr/>
          <p:nvPr/>
        </p:nvCxnSpPr>
        <p:spPr>
          <a:xfrm>
            <a:off x="228600" y="1524000"/>
            <a:ext cx="8686800" cy="0"/>
          </a:xfrm>
          <a:prstGeom prst="straightConnector1">
            <a:avLst/>
          </a:prstGeom>
          <a:noFill/>
          <a:ln cap="flat" cmpd="sng" w="57150">
            <a:solidFill>
              <a:srgbClr val="FF3300"/>
            </a:solidFill>
            <a:prstDash val="solid"/>
            <a:round/>
            <a:headEnd len="sm" w="sm" type="none"/>
            <a:tailEnd len="sm" w="sm" type="none"/>
          </a:ln>
        </p:spPr>
      </p:cxnSp>
      <p:pic>
        <p:nvPicPr>
          <p:cNvPr id="16" name="Google Shape;16;p1"/>
          <p:cNvPicPr preferRelativeResize="0"/>
          <p:nvPr/>
        </p:nvPicPr>
        <p:blipFill rotWithShape="1">
          <a:blip r:embed="rId1">
            <a:alphaModFix/>
          </a:blip>
          <a:srcRect b="0" l="0" r="0" t="0"/>
          <a:stretch/>
        </p:blipFill>
        <p:spPr>
          <a:xfrm>
            <a:off x="228600" y="228600"/>
            <a:ext cx="1176338" cy="1177923"/>
          </a:xfrm>
          <a:prstGeom prst="rect">
            <a:avLst/>
          </a:prstGeom>
          <a:noFill/>
          <a:ln>
            <a:noFill/>
          </a:ln>
        </p:spPr>
      </p:pic>
      <p:pic>
        <p:nvPicPr>
          <p:cNvPr id="17" name="Google Shape;17;p1"/>
          <p:cNvPicPr preferRelativeResize="0"/>
          <p:nvPr/>
        </p:nvPicPr>
        <p:blipFill rotWithShape="1">
          <a:blip r:embed="rId2">
            <a:alphaModFix/>
          </a:blip>
          <a:srcRect b="0" l="0" r="0" t="0"/>
          <a:stretch/>
        </p:blipFill>
        <p:spPr>
          <a:xfrm>
            <a:off x="7696200" y="228600"/>
            <a:ext cx="1219198" cy="1212848"/>
          </a:xfrm>
          <a:prstGeom prst="rect">
            <a:avLst/>
          </a:prstGeom>
          <a:noFill/>
          <a:ln>
            <a:noFill/>
          </a:ln>
        </p:spPr>
      </p:pic>
      <p:sp>
        <p:nvSpPr>
          <p:cNvPr id="18" name="Google Shape;18;p1"/>
          <p:cNvSpPr txBox="1"/>
          <p:nvPr/>
        </p:nvSpPr>
        <p:spPr>
          <a:xfrm rot="-2700000">
            <a:off x="6248399" y="5105398"/>
            <a:ext cx="2895600" cy="7016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DDDDD"/>
              </a:buClr>
              <a:buSzPts val="1000"/>
              <a:buFont typeface="Times New Roman"/>
              <a:buNone/>
            </a:pPr>
            <a:r>
              <a:rPr b="0" i="0" lang="en-US" sz="4000" u="none" cap="none" strike="noStrike">
                <a:solidFill>
                  <a:srgbClr val="DDDDDD"/>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sciencecouncil.noaa.gov/Portals/0/2020%20Data%20Strategy.pdf?ver=2020-09-17-150024-997" TargetMode="External"/><Relationship Id="rId4" Type="http://schemas.openxmlformats.org/officeDocument/2006/relationships/image" Target="../media/image6.png"/><Relationship Id="rId5" Type="http://schemas.openxmlformats.org/officeDocument/2006/relationships/hyperlink" Target="https://sites.google.com/noaa.gov/noaa-data/dgc" TargetMode="External"/><Relationship Id="rId6" Type="http://schemas.openxmlformats.org/officeDocument/2006/relationships/image" Target="../media/image7.png"/><Relationship Id="rId7"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txBox="1"/>
          <p:nvPr/>
        </p:nvSpPr>
        <p:spPr>
          <a:xfrm>
            <a:off x="2853525" y="439375"/>
            <a:ext cx="3660600" cy="66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800"/>
              <a:buFont typeface="Arial"/>
              <a:buNone/>
            </a:pPr>
            <a:r>
              <a:rPr b="1" i="0" lang="en-US" sz="3000" u="none" cap="none" strike="noStrike">
                <a:solidFill>
                  <a:srgbClr val="0A4595"/>
                </a:solidFill>
                <a:latin typeface="Arial"/>
                <a:ea typeface="Arial"/>
                <a:cs typeface="Arial"/>
                <a:sym typeface="Arial"/>
              </a:rPr>
              <a:t>NOAA Data</a:t>
            </a:r>
            <a:endParaRPr b="0" i="0" sz="3000" u="none" cap="none" strike="noStrike">
              <a:solidFill>
                <a:srgbClr val="0A4595"/>
              </a:solidFill>
              <a:latin typeface="Arial"/>
              <a:ea typeface="Arial"/>
              <a:cs typeface="Arial"/>
              <a:sym typeface="Arial"/>
            </a:endParaRPr>
          </a:p>
        </p:txBody>
      </p:sp>
      <p:sp>
        <p:nvSpPr>
          <p:cNvPr id="93" name="Google Shape;93;p13"/>
          <p:cNvSpPr txBox="1"/>
          <p:nvPr/>
        </p:nvSpPr>
        <p:spPr>
          <a:xfrm>
            <a:off x="4495800" y="5730700"/>
            <a:ext cx="4526400" cy="1127100"/>
          </a:xfrm>
          <a:prstGeom prst="rect">
            <a:avLst/>
          </a:prstGeom>
          <a:noFill/>
          <a:ln>
            <a:noFill/>
          </a:ln>
        </p:spPr>
        <p:txBody>
          <a:bodyPr anchorCtr="0" anchor="t" bIns="45700" lIns="91425" spcFirstLastPara="1" rIns="91425" wrap="square" tIns="45700">
            <a:noAutofit/>
          </a:bodyPr>
          <a:lstStyle/>
          <a:p>
            <a:pPr indent="0" lvl="0" marL="279400" marR="0" rtl="0" algn="r">
              <a:lnSpc>
                <a:spcPct val="100000"/>
              </a:lnSpc>
              <a:spcBef>
                <a:spcPts val="0"/>
              </a:spcBef>
              <a:spcAft>
                <a:spcPts val="0"/>
              </a:spcAft>
              <a:buClr>
                <a:schemeClr val="dk1"/>
              </a:buClr>
              <a:buSzPts val="2400"/>
              <a:buFont typeface="Arial"/>
              <a:buNone/>
            </a:pPr>
            <a:r>
              <a:rPr b="1" i="0" lang="en-US" sz="1800" u="none" cap="none" strike="noStrike">
                <a:solidFill>
                  <a:srgbClr val="0A4595"/>
                </a:solidFill>
                <a:latin typeface="Arial"/>
                <a:ea typeface="Arial"/>
                <a:cs typeface="Arial"/>
                <a:sym typeface="Arial"/>
              </a:rPr>
              <a:t>Tony LaVoi </a:t>
            </a:r>
            <a:endParaRPr b="1" i="0" sz="1800" u="none" cap="none" strike="noStrike">
              <a:solidFill>
                <a:srgbClr val="0A4595"/>
              </a:solidFill>
              <a:latin typeface="Arial"/>
              <a:ea typeface="Arial"/>
              <a:cs typeface="Arial"/>
              <a:sym typeface="Arial"/>
            </a:endParaRPr>
          </a:p>
          <a:p>
            <a:pPr indent="0" lvl="0" marL="279400" marR="0" rtl="0" algn="r">
              <a:lnSpc>
                <a:spcPct val="100000"/>
              </a:lnSpc>
              <a:spcBef>
                <a:spcPts val="0"/>
              </a:spcBef>
              <a:spcAft>
                <a:spcPts val="0"/>
              </a:spcAft>
              <a:buClr>
                <a:schemeClr val="dk1"/>
              </a:buClr>
              <a:buSzPts val="2400"/>
              <a:buFont typeface="Arial"/>
              <a:buNone/>
            </a:pPr>
            <a:r>
              <a:rPr b="1" i="0" lang="en-US" sz="1800" u="none" cap="none" strike="noStrike">
                <a:solidFill>
                  <a:srgbClr val="0A4595"/>
                </a:solidFill>
                <a:latin typeface="Arial"/>
                <a:ea typeface="Arial"/>
                <a:cs typeface="Arial"/>
                <a:sym typeface="Arial"/>
              </a:rPr>
              <a:t>Chief Data Officer</a:t>
            </a:r>
            <a:endParaRPr b="1" i="0" sz="1800" u="none" cap="none" strike="noStrike">
              <a:solidFill>
                <a:srgbClr val="0A4595"/>
              </a:solidFill>
              <a:latin typeface="Arial"/>
              <a:ea typeface="Arial"/>
              <a:cs typeface="Arial"/>
              <a:sym typeface="Arial"/>
            </a:endParaRPr>
          </a:p>
          <a:p>
            <a:pPr indent="0" lvl="0" marL="279400" marR="0" rtl="0" algn="r">
              <a:lnSpc>
                <a:spcPct val="100000"/>
              </a:lnSpc>
              <a:spcBef>
                <a:spcPts val="560"/>
              </a:spcBef>
              <a:spcAft>
                <a:spcPts val="0"/>
              </a:spcAft>
              <a:buClr>
                <a:schemeClr val="dk1"/>
              </a:buClr>
              <a:buSzPts val="2400"/>
              <a:buFont typeface="Arial"/>
              <a:buNone/>
            </a:pPr>
            <a:r>
              <a:rPr b="1" i="0" lang="en-US" sz="1800" u="none" cap="none" strike="noStrike">
                <a:solidFill>
                  <a:srgbClr val="0A4595"/>
                </a:solidFill>
                <a:latin typeface="Arial"/>
                <a:ea typeface="Arial"/>
                <a:cs typeface="Arial"/>
                <a:sym typeface="Arial"/>
              </a:rPr>
              <a:t>April 2</a:t>
            </a:r>
            <a:r>
              <a:rPr b="1" lang="en-US" sz="1800">
                <a:solidFill>
                  <a:srgbClr val="0A4595"/>
                </a:solidFill>
              </a:rPr>
              <a:t>6</a:t>
            </a:r>
            <a:r>
              <a:rPr b="1" i="0" lang="en-US" sz="1800" u="none" cap="none" strike="noStrike">
                <a:solidFill>
                  <a:srgbClr val="0A4595"/>
                </a:solidFill>
                <a:latin typeface="Arial"/>
                <a:ea typeface="Arial"/>
                <a:cs typeface="Arial"/>
                <a:sym typeface="Arial"/>
              </a:rPr>
              <a:t>, 2023</a:t>
            </a:r>
            <a:endParaRPr b="1" i="0" sz="1800" u="none" cap="none" strike="noStrike">
              <a:solidFill>
                <a:srgbClr val="0A4595"/>
              </a:solidFill>
              <a:latin typeface="Arial"/>
              <a:ea typeface="Arial"/>
              <a:cs typeface="Arial"/>
              <a:sym typeface="Arial"/>
            </a:endParaRPr>
          </a:p>
        </p:txBody>
      </p:sp>
      <p:pic>
        <p:nvPicPr>
          <p:cNvPr id="94" name="Google Shape;94;p13"/>
          <p:cNvPicPr preferRelativeResize="0"/>
          <p:nvPr/>
        </p:nvPicPr>
        <p:blipFill rotWithShape="1">
          <a:blip r:embed="rId3">
            <a:alphaModFix/>
          </a:blip>
          <a:srcRect b="10784" l="0" r="0" t="10784"/>
          <a:stretch/>
        </p:blipFill>
        <p:spPr>
          <a:xfrm>
            <a:off x="320375" y="1686475"/>
            <a:ext cx="5580727" cy="3860423"/>
          </a:xfrm>
          <a:prstGeom prst="rect">
            <a:avLst/>
          </a:prstGeom>
          <a:noFill/>
          <a:ln>
            <a:noFill/>
          </a:ln>
          <a:effectLst>
            <a:outerShdw blurRad="57150" rotWithShape="0" algn="bl" dir="2580000" dist="180975">
              <a:srgbClr val="000000">
                <a:alpha val="37647"/>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4"/>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3200">
                <a:solidFill>
                  <a:srgbClr val="0A4595"/>
                </a:solidFill>
              </a:rPr>
              <a:t>Enhancing Access to NOAA’s Open Data</a:t>
            </a:r>
            <a:endParaRPr b="1" sz="3200">
              <a:solidFill>
                <a:srgbClr val="0A4595"/>
              </a:solidFill>
            </a:endParaRPr>
          </a:p>
        </p:txBody>
      </p:sp>
      <p:sp>
        <p:nvSpPr>
          <p:cNvPr id="101" name="Google Shape;101;p14"/>
          <p:cNvSpPr txBox="1"/>
          <p:nvPr/>
        </p:nvSpPr>
        <p:spPr>
          <a:xfrm>
            <a:off x="445650" y="1576858"/>
            <a:ext cx="8252700" cy="141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chemeClr val="dk2"/>
              </a:buClr>
              <a:buSzPts val="1600"/>
              <a:buFont typeface="Arial"/>
              <a:buNone/>
            </a:pPr>
            <a:r>
              <a:rPr b="1" i="0" lang="en-US" sz="1800" u="none" cap="none" strike="noStrike">
                <a:solidFill>
                  <a:srgbClr val="0A4595"/>
                </a:solidFill>
                <a:latin typeface="Arial"/>
                <a:ea typeface="Arial"/>
                <a:cs typeface="Arial"/>
                <a:sym typeface="Arial"/>
              </a:rPr>
              <a:t>The purpose of the NOAA Data Strategy is to dramatically accelerate the use of data across the agency and with other key partners, maximize openness and transparency, deliver on mission, and steward resources </a:t>
            </a:r>
            <a:r>
              <a:rPr b="1" i="0" lang="en-US" sz="1800" u="none" cap="none" strike="noStrike">
                <a:solidFill>
                  <a:srgbClr val="0099D8"/>
                </a:solidFill>
                <a:latin typeface="Arial"/>
                <a:ea typeface="Arial"/>
                <a:cs typeface="Arial"/>
                <a:sym typeface="Arial"/>
              </a:rPr>
              <a:t>while protecting </a:t>
            </a:r>
            <a:r>
              <a:rPr b="1" i="0" lang="en-US" sz="1800" u="sng" cap="none" strike="noStrike">
                <a:solidFill>
                  <a:srgbClr val="0099D8"/>
                </a:solidFill>
                <a:latin typeface="Arial"/>
                <a:ea typeface="Arial"/>
                <a:cs typeface="Arial"/>
                <a:sym typeface="Arial"/>
              </a:rPr>
              <a:t>quality</a:t>
            </a:r>
            <a:r>
              <a:rPr b="1" i="0" lang="en-US" sz="1800" u="none" cap="none" strike="noStrike">
                <a:solidFill>
                  <a:srgbClr val="0099D8"/>
                </a:solidFill>
                <a:latin typeface="Arial"/>
                <a:ea typeface="Arial"/>
                <a:cs typeface="Arial"/>
                <a:sym typeface="Arial"/>
              </a:rPr>
              <a:t>, </a:t>
            </a:r>
            <a:r>
              <a:rPr b="1" i="0" lang="en-US" sz="1800" u="sng" cap="none" strike="noStrike">
                <a:solidFill>
                  <a:srgbClr val="0099D8"/>
                </a:solidFill>
                <a:latin typeface="Arial"/>
                <a:ea typeface="Arial"/>
                <a:cs typeface="Arial"/>
                <a:sym typeface="Arial"/>
              </a:rPr>
              <a:t>integrity</a:t>
            </a:r>
            <a:r>
              <a:rPr b="1" i="0" lang="en-US" sz="1800" u="none" cap="none" strike="noStrike">
                <a:solidFill>
                  <a:srgbClr val="0099D8"/>
                </a:solidFill>
                <a:latin typeface="Arial"/>
                <a:ea typeface="Arial"/>
                <a:cs typeface="Arial"/>
                <a:sym typeface="Arial"/>
              </a:rPr>
              <a:t>, </a:t>
            </a:r>
            <a:r>
              <a:rPr b="1" i="0" lang="en-US" sz="1800" u="sng" cap="none" strike="noStrike">
                <a:solidFill>
                  <a:srgbClr val="0099D8"/>
                </a:solidFill>
                <a:latin typeface="Arial"/>
                <a:ea typeface="Arial"/>
                <a:cs typeface="Arial"/>
                <a:sym typeface="Arial"/>
              </a:rPr>
              <a:t>security</a:t>
            </a:r>
            <a:r>
              <a:rPr b="1" i="0" lang="en-US" sz="1800" u="none" cap="none" strike="noStrike">
                <a:solidFill>
                  <a:srgbClr val="0099D8"/>
                </a:solidFill>
                <a:latin typeface="Arial"/>
                <a:ea typeface="Arial"/>
                <a:cs typeface="Arial"/>
                <a:sym typeface="Arial"/>
              </a:rPr>
              <a:t>, </a:t>
            </a:r>
            <a:r>
              <a:rPr b="1" i="0" lang="en-US" sz="1800" u="sng" cap="none" strike="noStrike">
                <a:solidFill>
                  <a:srgbClr val="0099D8"/>
                </a:solidFill>
                <a:latin typeface="Arial"/>
                <a:ea typeface="Arial"/>
                <a:cs typeface="Arial"/>
                <a:sym typeface="Arial"/>
              </a:rPr>
              <a:t>privacy</a:t>
            </a:r>
            <a:r>
              <a:rPr b="1" i="0" lang="en-US" sz="1800" u="none" cap="none" strike="noStrike">
                <a:solidFill>
                  <a:srgbClr val="0099D8"/>
                </a:solidFill>
                <a:latin typeface="Arial"/>
                <a:ea typeface="Arial"/>
                <a:cs typeface="Arial"/>
                <a:sym typeface="Arial"/>
              </a:rPr>
              <a:t>, and </a:t>
            </a:r>
            <a:r>
              <a:rPr b="1" i="0" lang="en-US" sz="1800" u="sng" cap="none" strike="noStrike">
                <a:solidFill>
                  <a:srgbClr val="0099D8"/>
                </a:solidFill>
                <a:latin typeface="Arial"/>
                <a:ea typeface="Arial"/>
                <a:cs typeface="Arial"/>
                <a:sym typeface="Arial"/>
              </a:rPr>
              <a:t>confidentialit</a:t>
            </a:r>
            <a:r>
              <a:rPr b="1" i="0" lang="en-US" sz="1800" u="none" cap="none" strike="noStrike">
                <a:solidFill>
                  <a:srgbClr val="0099D8"/>
                </a:solidFill>
                <a:latin typeface="Arial"/>
                <a:ea typeface="Arial"/>
                <a:cs typeface="Arial"/>
                <a:sym typeface="Arial"/>
              </a:rPr>
              <a:t>y.</a:t>
            </a:r>
            <a:endParaRPr b="1" i="0" sz="1800" u="none" cap="none" strike="noStrike">
              <a:solidFill>
                <a:srgbClr val="0099D8"/>
              </a:solidFill>
              <a:latin typeface="Arial"/>
              <a:ea typeface="Arial"/>
              <a:cs typeface="Arial"/>
              <a:sym typeface="Arial"/>
            </a:endParaRPr>
          </a:p>
        </p:txBody>
      </p:sp>
      <p:pic>
        <p:nvPicPr>
          <p:cNvPr id="102" name="Google Shape;102;p14">
            <a:hlinkClick r:id="rId3"/>
          </p:cNvPr>
          <p:cNvPicPr preferRelativeResize="0"/>
          <p:nvPr/>
        </p:nvPicPr>
        <p:blipFill rotWithShape="1">
          <a:blip r:embed="rId4">
            <a:alphaModFix/>
          </a:blip>
          <a:srcRect b="0" l="0" r="0" t="0"/>
          <a:stretch/>
        </p:blipFill>
        <p:spPr>
          <a:xfrm>
            <a:off x="445650" y="3843225"/>
            <a:ext cx="2230926" cy="2650150"/>
          </a:xfrm>
          <a:prstGeom prst="rect">
            <a:avLst/>
          </a:prstGeom>
          <a:noFill/>
          <a:ln>
            <a:noFill/>
          </a:ln>
        </p:spPr>
      </p:pic>
      <p:pic>
        <p:nvPicPr>
          <p:cNvPr id="103" name="Google Shape;103;p14">
            <a:hlinkClick r:id="rId5"/>
          </p:cNvPr>
          <p:cNvPicPr preferRelativeResize="0"/>
          <p:nvPr/>
        </p:nvPicPr>
        <p:blipFill rotWithShape="1">
          <a:blip r:embed="rId6">
            <a:alphaModFix/>
          </a:blip>
          <a:srcRect b="0" l="0" r="0" t="0"/>
          <a:stretch/>
        </p:blipFill>
        <p:spPr>
          <a:xfrm>
            <a:off x="3013525" y="3709200"/>
            <a:ext cx="3086925" cy="2918200"/>
          </a:xfrm>
          <a:prstGeom prst="rect">
            <a:avLst/>
          </a:prstGeom>
          <a:noFill/>
          <a:ln>
            <a:noFill/>
          </a:ln>
        </p:spPr>
      </p:pic>
      <p:sp>
        <p:nvSpPr>
          <p:cNvPr id="104" name="Google Shape;104;p14"/>
          <p:cNvSpPr txBox="1"/>
          <p:nvPr/>
        </p:nvSpPr>
        <p:spPr>
          <a:xfrm>
            <a:off x="2662125" y="3124200"/>
            <a:ext cx="3597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6"/>
              </a:buClr>
              <a:buSzPts val="1400"/>
              <a:buFont typeface="Arial"/>
              <a:buNone/>
            </a:pPr>
            <a:r>
              <a:rPr b="1" i="0" lang="en-US" sz="1800" u="none" cap="none" strike="noStrike">
                <a:solidFill>
                  <a:srgbClr val="0A4595"/>
                </a:solidFill>
                <a:latin typeface="Arial"/>
                <a:ea typeface="Arial"/>
                <a:cs typeface="Arial"/>
                <a:sym typeface="Arial"/>
              </a:rPr>
              <a:t>NOAA Data Governance Committee (DGC)</a:t>
            </a:r>
            <a:endParaRPr b="1" i="0" sz="1800" u="none" cap="none" strike="noStrike">
              <a:solidFill>
                <a:srgbClr val="0A4595"/>
              </a:solidFill>
              <a:latin typeface="Arial"/>
              <a:ea typeface="Arial"/>
              <a:cs typeface="Arial"/>
              <a:sym typeface="Arial"/>
            </a:endParaRPr>
          </a:p>
        </p:txBody>
      </p:sp>
      <p:sp>
        <p:nvSpPr>
          <p:cNvPr id="105" name="Google Shape;105;p14"/>
          <p:cNvSpPr txBox="1"/>
          <p:nvPr/>
        </p:nvSpPr>
        <p:spPr>
          <a:xfrm>
            <a:off x="-233475" y="3124200"/>
            <a:ext cx="3597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6"/>
              </a:buClr>
              <a:buSzPts val="1400"/>
              <a:buFont typeface="Arial"/>
              <a:buNone/>
            </a:pPr>
            <a:r>
              <a:rPr b="1" i="0" lang="en-US" sz="1800" u="none" cap="none" strike="noStrike">
                <a:solidFill>
                  <a:srgbClr val="0A4595"/>
                </a:solidFill>
                <a:latin typeface="Arial"/>
                <a:ea typeface="Arial"/>
                <a:cs typeface="Arial"/>
                <a:sym typeface="Arial"/>
              </a:rPr>
              <a:t>NOAA Data </a:t>
            </a:r>
            <a:br>
              <a:rPr b="1" i="0" lang="en-US" sz="1800" u="none" cap="none" strike="noStrike">
                <a:solidFill>
                  <a:srgbClr val="0A4595"/>
                </a:solidFill>
                <a:latin typeface="Arial"/>
                <a:ea typeface="Arial"/>
                <a:cs typeface="Arial"/>
                <a:sym typeface="Arial"/>
              </a:rPr>
            </a:br>
            <a:r>
              <a:rPr b="1" lang="en-US" sz="1800">
                <a:solidFill>
                  <a:srgbClr val="0A4595"/>
                </a:solidFill>
              </a:rPr>
              <a:t>Strategy</a:t>
            </a:r>
            <a:endParaRPr b="1" i="0" sz="1800" u="none" cap="none" strike="noStrike">
              <a:solidFill>
                <a:srgbClr val="0A4595"/>
              </a:solidFill>
              <a:latin typeface="Arial"/>
              <a:ea typeface="Arial"/>
              <a:cs typeface="Arial"/>
              <a:sym typeface="Arial"/>
            </a:endParaRPr>
          </a:p>
        </p:txBody>
      </p:sp>
      <p:sp>
        <p:nvSpPr>
          <p:cNvPr id="106" name="Google Shape;106;p14"/>
          <p:cNvSpPr txBox="1"/>
          <p:nvPr/>
        </p:nvSpPr>
        <p:spPr>
          <a:xfrm>
            <a:off x="5710125" y="3124200"/>
            <a:ext cx="3597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6"/>
              </a:buClr>
              <a:buSzPts val="1400"/>
              <a:buFont typeface="Arial"/>
              <a:buNone/>
            </a:pPr>
            <a:r>
              <a:rPr b="1" i="0" lang="en-US" sz="1800" u="none" cap="none" strike="noStrike">
                <a:solidFill>
                  <a:srgbClr val="0A4595"/>
                </a:solidFill>
                <a:latin typeface="Arial"/>
                <a:ea typeface="Arial"/>
                <a:cs typeface="Arial"/>
                <a:sym typeface="Arial"/>
              </a:rPr>
              <a:t>NOAA Data </a:t>
            </a:r>
            <a:r>
              <a:rPr b="1" lang="en-US" sz="1800">
                <a:solidFill>
                  <a:srgbClr val="0A4595"/>
                </a:solidFill>
              </a:rPr>
              <a:t>Management Handbook</a:t>
            </a:r>
            <a:endParaRPr b="1" i="0" sz="1800" u="none" cap="none" strike="noStrike">
              <a:solidFill>
                <a:srgbClr val="0A4595"/>
              </a:solidFill>
              <a:latin typeface="Arial"/>
              <a:ea typeface="Arial"/>
              <a:cs typeface="Arial"/>
              <a:sym typeface="Arial"/>
            </a:endParaRPr>
          </a:p>
        </p:txBody>
      </p:sp>
      <p:pic>
        <p:nvPicPr>
          <p:cNvPr id="107" name="Google Shape;107;p14"/>
          <p:cNvPicPr preferRelativeResize="0"/>
          <p:nvPr/>
        </p:nvPicPr>
        <p:blipFill>
          <a:blip r:embed="rId7">
            <a:alphaModFix/>
          </a:blip>
          <a:stretch>
            <a:fillRect/>
          </a:stretch>
        </p:blipFill>
        <p:spPr>
          <a:xfrm>
            <a:off x="6252850" y="3923100"/>
            <a:ext cx="2738750" cy="2680355"/>
          </a:xfrm>
          <a:prstGeom prst="rect">
            <a:avLst/>
          </a:prstGeom>
          <a:noFill/>
          <a:ln cap="flat" cmpd="sng" w="9525">
            <a:solidFill>
              <a:schemeClr val="dk2"/>
            </a:solidFill>
            <a:prstDash val="solid"/>
            <a:round/>
            <a:headEnd len="sm" w="sm" type="none"/>
            <a:tailEnd len="sm" w="sm" type="none"/>
          </a:ln>
          <a:effectLst>
            <a:outerShdw blurRad="57150" rotWithShape="0" algn="bl" dir="2760000" dist="571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3200">
                <a:solidFill>
                  <a:srgbClr val="0A4595"/>
                </a:solidFill>
              </a:rPr>
              <a:t>NOAA CDO Framework</a:t>
            </a:r>
            <a:endParaRPr b="1" sz="3200">
              <a:solidFill>
                <a:srgbClr val="0A4595"/>
              </a:solidFill>
            </a:endParaRPr>
          </a:p>
        </p:txBody>
      </p:sp>
      <p:sp>
        <p:nvSpPr>
          <p:cNvPr id="114" name="Google Shape;114;p15"/>
          <p:cNvSpPr/>
          <p:nvPr/>
        </p:nvSpPr>
        <p:spPr>
          <a:xfrm>
            <a:off x="252125" y="1870125"/>
            <a:ext cx="8438100" cy="4535700"/>
          </a:xfrm>
          <a:prstGeom prst="rect">
            <a:avLst/>
          </a:prstGeom>
          <a:noFill/>
          <a:ln>
            <a:noFill/>
          </a:ln>
        </p:spPr>
        <p:txBody>
          <a:bodyPr anchorCtr="0" anchor="t" bIns="45700" lIns="91425" spcFirstLastPara="1" rIns="91425" wrap="square" tIns="45700">
            <a:noAutofit/>
          </a:bodyPr>
          <a:lstStyle/>
          <a:p>
            <a:pPr indent="-361950" lvl="0" marL="457200" marR="0" rtl="0" algn="l">
              <a:lnSpc>
                <a:spcPct val="100000"/>
              </a:lnSpc>
              <a:spcBef>
                <a:spcPts val="1000"/>
              </a:spcBef>
              <a:spcAft>
                <a:spcPts val="0"/>
              </a:spcAft>
              <a:buClr>
                <a:srgbClr val="0A4595"/>
              </a:buClr>
              <a:buSzPts val="2100"/>
              <a:buChar char="●"/>
            </a:pPr>
            <a:r>
              <a:rPr b="1" lang="en-US" sz="2100">
                <a:solidFill>
                  <a:srgbClr val="0A4595"/>
                </a:solidFill>
              </a:rPr>
              <a:t>Foundations for Evidence-Based Policymaking Act of 2018 (Evidence Act)</a:t>
            </a:r>
            <a:r>
              <a:rPr lang="en-US" sz="2100">
                <a:solidFill>
                  <a:srgbClr val="0A4595"/>
                </a:solidFill>
              </a:rPr>
              <a:t> directed federal agencies to appoint a Chief Data Officer (CDO) and take specific actions for i</a:t>
            </a:r>
            <a:r>
              <a:rPr b="1" lang="en-US" sz="2100">
                <a:solidFill>
                  <a:srgbClr val="0A4595"/>
                </a:solidFill>
              </a:rPr>
              <a:t>mproving access to high-quality government data</a:t>
            </a:r>
            <a:r>
              <a:rPr lang="en-US" sz="2100">
                <a:solidFill>
                  <a:srgbClr val="0A4595"/>
                </a:solidFill>
              </a:rPr>
              <a:t>, with the goal to enhance decision-making about important programs and the availability of open data for the American people</a:t>
            </a:r>
            <a:endParaRPr sz="2100">
              <a:solidFill>
                <a:srgbClr val="0A4595"/>
              </a:solidFill>
            </a:endParaRPr>
          </a:p>
          <a:p>
            <a:pPr indent="-361950" lvl="0" marL="457200" marR="0" rtl="0" algn="l">
              <a:lnSpc>
                <a:spcPct val="100000"/>
              </a:lnSpc>
              <a:spcBef>
                <a:spcPts val="1000"/>
              </a:spcBef>
              <a:spcAft>
                <a:spcPts val="0"/>
              </a:spcAft>
              <a:buClr>
                <a:srgbClr val="0A4595"/>
              </a:buClr>
              <a:buSzPts val="2100"/>
              <a:buChar char="●"/>
            </a:pPr>
            <a:r>
              <a:rPr lang="en-US" sz="2100">
                <a:solidFill>
                  <a:srgbClr val="0A4595"/>
                </a:solidFill>
              </a:rPr>
              <a:t>Organizationally placed the CDO within the Office of the Chief Information Officer - report to NOAA CIO</a:t>
            </a:r>
            <a:endParaRPr sz="2100">
              <a:solidFill>
                <a:srgbClr val="0A4595"/>
              </a:solidFill>
            </a:endParaRPr>
          </a:p>
          <a:p>
            <a:pPr indent="-361950" lvl="0" marL="457200" marR="0" rtl="0" algn="l">
              <a:lnSpc>
                <a:spcPct val="100000"/>
              </a:lnSpc>
              <a:spcBef>
                <a:spcPts val="1000"/>
              </a:spcBef>
              <a:spcAft>
                <a:spcPts val="0"/>
              </a:spcAft>
              <a:buClr>
                <a:srgbClr val="0A4595"/>
              </a:buClr>
              <a:buSzPts val="2100"/>
              <a:buChar char="●"/>
            </a:pPr>
            <a:r>
              <a:rPr lang="en-US" sz="2100">
                <a:solidFill>
                  <a:srgbClr val="0A4595"/>
                </a:solidFill>
              </a:rPr>
              <a:t>Member of NOAA CIO Council, Science Council, and Observing Systems Councils</a:t>
            </a:r>
            <a:endParaRPr sz="2100">
              <a:solidFill>
                <a:srgbClr val="0A4595"/>
              </a:solidFill>
            </a:endParaRPr>
          </a:p>
          <a:p>
            <a:pPr indent="-361950" lvl="0" marL="457200" marR="0" rtl="0" algn="l">
              <a:lnSpc>
                <a:spcPct val="100000"/>
              </a:lnSpc>
              <a:spcBef>
                <a:spcPts val="1000"/>
              </a:spcBef>
              <a:spcAft>
                <a:spcPts val="1000"/>
              </a:spcAft>
              <a:buClr>
                <a:srgbClr val="0A4595"/>
              </a:buClr>
              <a:buSzPts val="2100"/>
              <a:buChar char="●"/>
            </a:pPr>
            <a:r>
              <a:rPr lang="en-US" sz="2100">
                <a:solidFill>
                  <a:srgbClr val="0A4595"/>
                </a:solidFill>
              </a:rPr>
              <a:t>DOC roles: NOAA Open Government Senior Lead and DOC Senior Agency Official for Geospatial Information</a:t>
            </a:r>
            <a:endParaRPr sz="2100">
              <a:solidFill>
                <a:srgbClr val="0A459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3200">
                <a:solidFill>
                  <a:srgbClr val="0A4595"/>
                </a:solidFill>
              </a:rPr>
              <a:t>Where FOIA Fits?</a:t>
            </a:r>
            <a:endParaRPr b="1" sz="3200">
              <a:solidFill>
                <a:srgbClr val="0A4595"/>
              </a:solidFill>
            </a:endParaRPr>
          </a:p>
        </p:txBody>
      </p:sp>
      <p:sp>
        <p:nvSpPr>
          <p:cNvPr id="120" name="Google Shape;120;p16"/>
          <p:cNvSpPr txBox="1"/>
          <p:nvPr>
            <p:ph idx="1" type="body"/>
          </p:nvPr>
        </p:nvSpPr>
        <p:spPr>
          <a:xfrm>
            <a:off x="130775" y="1808825"/>
            <a:ext cx="5197500" cy="49536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1000"/>
              </a:spcBef>
              <a:spcAft>
                <a:spcPts val="0"/>
              </a:spcAft>
              <a:buClr>
                <a:srgbClr val="08397B"/>
              </a:buClr>
              <a:buSzPts val="2200"/>
              <a:buChar char="•"/>
            </a:pPr>
            <a:r>
              <a:rPr b="1" lang="en-US" sz="2200">
                <a:solidFill>
                  <a:srgbClr val="08397B"/>
                </a:solidFill>
              </a:rPr>
              <a:t>OCIO/NOAA Enterprise Data Division (</a:t>
            </a:r>
            <a:r>
              <a:rPr b="1" i="1" lang="en-US" sz="2200">
                <a:solidFill>
                  <a:srgbClr val="08397B"/>
                </a:solidFill>
              </a:rPr>
              <a:t>in approval stage</a:t>
            </a:r>
            <a:r>
              <a:rPr b="1" lang="en-US" sz="2200">
                <a:solidFill>
                  <a:srgbClr val="08397B"/>
                </a:solidFill>
              </a:rPr>
              <a:t>)</a:t>
            </a:r>
            <a:endParaRPr b="1" sz="2200">
              <a:solidFill>
                <a:srgbClr val="08397B"/>
              </a:solidFill>
            </a:endParaRPr>
          </a:p>
          <a:p>
            <a:pPr indent="-368300" lvl="0" marL="457200" rtl="0" algn="l">
              <a:lnSpc>
                <a:spcPct val="115000"/>
              </a:lnSpc>
              <a:spcBef>
                <a:spcPts val="1000"/>
              </a:spcBef>
              <a:spcAft>
                <a:spcPts val="0"/>
              </a:spcAft>
              <a:buClr>
                <a:srgbClr val="08397B"/>
              </a:buClr>
              <a:buSzPts val="2200"/>
              <a:buChar char="•"/>
            </a:pPr>
            <a:r>
              <a:rPr b="1" lang="en-US" sz="2200">
                <a:solidFill>
                  <a:srgbClr val="08397B"/>
                </a:solidFill>
              </a:rPr>
              <a:t>Government Information Systems Program</a:t>
            </a:r>
            <a:endParaRPr b="1" sz="2200">
              <a:solidFill>
                <a:srgbClr val="08397B"/>
              </a:solidFill>
            </a:endParaRPr>
          </a:p>
          <a:p>
            <a:pPr indent="-368300" lvl="1" marL="914400" rtl="0" algn="l">
              <a:lnSpc>
                <a:spcPct val="115000"/>
              </a:lnSpc>
              <a:spcBef>
                <a:spcPts val="1000"/>
              </a:spcBef>
              <a:spcAft>
                <a:spcPts val="0"/>
              </a:spcAft>
              <a:buClr>
                <a:srgbClr val="08397B"/>
              </a:buClr>
              <a:buSzPts val="2200"/>
              <a:buChar char="•"/>
            </a:pPr>
            <a:r>
              <a:rPr b="1" lang="en-US" sz="2200">
                <a:solidFill>
                  <a:srgbClr val="08397B"/>
                </a:solidFill>
              </a:rPr>
              <a:t>Freedom of Information Act (FOIA)</a:t>
            </a:r>
            <a:endParaRPr sz="2200">
              <a:solidFill>
                <a:srgbClr val="08397B"/>
              </a:solidFill>
            </a:endParaRPr>
          </a:p>
          <a:p>
            <a:pPr indent="-368300" lvl="1" marL="914400" rtl="0" algn="l">
              <a:lnSpc>
                <a:spcPct val="115000"/>
              </a:lnSpc>
              <a:spcBef>
                <a:spcPts val="1000"/>
              </a:spcBef>
              <a:spcAft>
                <a:spcPts val="0"/>
              </a:spcAft>
              <a:buClr>
                <a:srgbClr val="08397B"/>
              </a:buClr>
              <a:buSzPts val="2200"/>
              <a:buChar char="•"/>
            </a:pPr>
            <a:r>
              <a:rPr b="1" lang="en-US" sz="2200">
                <a:solidFill>
                  <a:srgbClr val="08397B"/>
                </a:solidFill>
              </a:rPr>
              <a:t>Privacy Act of 1974</a:t>
            </a:r>
            <a:endParaRPr b="1" sz="2200">
              <a:solidFill>
                <a:srgbClr val="08397B"/>
              </a:solidFill>
            </a:endParaRPr>
          </a:p>
          <a:p>
            <a:pPr indent="-368300" lvl="1" marL="914400" rtl="0" algn="l">
              <a:lnSpc>
                <a:spcPct val="115000"/>
              </a:lnSpc>
              <a:spcBef>
                <a:spcPts val="1000"/>
              </a:spcBef>
              <a:spcAft>
                <a:spcPts val="0"/>
              </a:spcAft>
              <a:buClr>
                <a:srgbClr val="08397B"/>
              </a:buClr>
              <a:buSzPts val="2200"/>
              <a:buChar char="•"/>
            </a:pPr>
            <a:r>
              <a:rPr b="1" lang="en-US" sz="2200">
                <a:solidFill>
                  <a:srgbClr val="08397B"/>
                </a:solidFill>
              </a:rPr>
              <a:t>Paperwork Reduction Act (PRA)</a:t>
            </a:r>
            <a:endParaRPr b="1" sz="2200">
              <a:solidFill>
                <a:srgbClr val="08397B"/>
              </a:solidFill>
            </a:endParaRPr>
          </a:p>
          <a:p>
            <a:pPr indent="-368300" lvl="1" marL="914400" rtl="0" algn="l">
              <a:lnSpc>
                <a:spcPct val="115000"/>
              </a:lnSpc>
              <a:spcBef>
                <a:spcPts val="1000"/>
              </a:spcBef>
              <a:spcAft>
                <a:spcPts val="0"/>
              </a:spcAft>
              <a:buClr>
                <a:srgbClr val="08397B"/>
              </a:buClr>
              <a:buSzPts val="2200"/>
              <a:buChar char="•"/>
            </a:pPr>
            <a:r>
              <a:rPr b="1" lang="en-US" sz="2200">
                <a:solidFill>
                  <a:srgbClr val="08397B"/>
                </a:solidFill>
              </a:rPr>
              <a:t>Information Quality Act  (IQA)</a:t>
            </a:r>
            <a:endParaRPr b="1" sz="2200">
              <a:solidFill>
                <a:srgbClr val="08397B"/>
              </a:solidFill>
            </a:endParaRPr>
          </a:p>
          <a:p>
            <a:pPr indent="0" lvl="0" marL="0" rtl="0" algn="l">
              <a:lnSpc>
                <a:spcPct val="115000"/>
              </a:lnSpc>
              <a:spcBef>
                <a:spcPts val="1000"/>
              </a:spcBef>
              <a:spcAft>
                <a:spcPts val="0"/>
              </a:spcAft>
              <a:buSzPts val="1400"/>
              <a:buNone/>
            </a:pPr>
            <a:r>
              <a:t/>
            </a:r>
            <a:endParaRPr b="1" sz="2000">
              <a:solidFill>
                <a:srgbClr val="08397B"/>
              </a:solidFill>
            </a:endParaRPr>
          </a:p>
          <a:p>
            <a:pPr indent="0" lvl="0" marL="457200" rtl="0" algn="l">
              <a:lnSpc>
                <a:spcPct val="115000"/>
              </a:lnSpc>
              <a:spcBef>
                <a:spcPts val="1000"/>
              </a:spcBef>
              <a:spcAft>
                <a:spcPts val="0"/>
              </a:spcAft>
              <a:buNone/>
            </a:pPr>
            <a:r>
              <a:t/>
            </a:r>
            <a:endParaRPr b="1" sz="2000">
              <a:solidFill>
                <a:srgbClr val="08397B"/>
              </a:solidFill>
            </a:endParaRPr>
          </a:p>
          <a:p>
            <a:pPr indent="0" lvl="0" marL="0" rtl="0" algn="l">
              <a:lnSpc>
                <a:spcPct val="115000"/>
              </a:lnSpc>
              <a:spcBef>
                <a:spcPts val="1000"/>
              </a:spcBef>
              <a:spcAft>
                <a:spcPts val="1000"/>
              </a:spcAft>
              <a:buSzPts val="1400"/>
              <a:buNone/>
            </a:pPr>
            <a:r>
              <a:t/>
            </a:r>
            <a:endParaRPr b="1" sz="2000">
              <a:solidFill>
                <a:srgbClr val="08397B"/>
              </a:solidFill>
            </a:endParaRPr>
          </a:p>
        </p:txBody>
      </p:sp>
      <p:pic>
        <p:nvPicPr>
          <p:cNvPr id="121" name="Google Shape;121;p16"/>
          <p:cNvPicPr preferRelativeResize="0"/>
          <p:nvPr/>
        </p:nvPicPr>
        <p:blipFill rotWithShape="1">
          <a:blip r:embed="rId3">
            <a:alphaModFix/>
          </a:blip>
          <a:srcRect b="0" l="0" r="0" t="0"/>
          <a:stretch/>
        </p:blipFill>
        <p:spPr>
          <a:xfrm>
            <a:off x="5459625" y="1808825"/>
            <a:ext cx="3380400" cy="3549975"/>
          </a:xfrm>
          <a:prstGeom prst="rect">
            <a:avLst/>
          </a:prstGeom>
          <a:noFill/>
          <a:ln>
            <a:noFill/>
          </a:ln>
          <a:effectLst>
            <a:outerShdw blurRad="200025" rotWithShape="0" algn="bl" dir="5400000" dist="114300">
              <a:srgbClr val="000000">
                <a:alpha val="49411"/>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ph type="title"/>
          </p:nvPr>
        </p:nvSpPr>
        <p:spPr>
          <a:xfrm>
            <a:off x="1447800" y="228600"/>
            <a:ext cx="61722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3200">
                <a:solidFill>
                  <a:srgbClr val="0A4595"/>
                </a:solidFill>
              </a:rPr>
              <a:t>FOIA </a:t>
            </a:r>
            <a:endParaRPr b="1" sz="3200">
              <a:solidFill>
                <a:srgbClr val="0A4595"/>
              </a:solidFill>
            </a:endParaRPr>
          </a:p>
        </p:txBody>
      </p:sp>
      <p:sp>
        <p:nvSpPr>
          <p:cNvPr id="128" name="Google Shape;128;p17"/>
          <p:cNvSpPr/>
          <p:nvPr/>
        </p:nvSpPr>
        <p:spPr>
          <a:xfrm>
            <a:off x="252125" y="1870125"/>
            <a:ext cx="8438100" cy="45357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1000"/>
              </a:spcBef>
              <a:spcAft>
                <a:spcPts val="0"/>
              </a:spcAft>
              <a:buClr>
                <a:srgbClr val="0A4595"/>
              </a:buClr>
              <a:buSzPts val="2200"/>
              <a:buChar char="●"/>
            </a:pPr>
            <a:r>
              <a:rPr b="1" lang="en-US" sz="2200">
                <a:solidFill>
                  <a:srgbClr val="0A4595"/>
                </a:solidFill>
              </a:rPr>
              <a:t>NOAA CDO is the senior lead for FOIA</a:t>
            </a:r>
            <a:endParaRPr b="1" sz="2200">
              <a:solidFill>
                <a:srgbClr val="0A4595"/>
              </a:solidFill>
            </a:endParaRPr>
          </a:p>
          <a:p>
            <a:pPr indent="-368300" lvl="0" marL="457200" marR="0" rtl="0" algn="l">
              <a:lnSpc>
                <a:spcPct val="100000"/>
              </a:lnSpc>
              <a:spcBef>
                <a:spcPts val="1000"/>
              </a:spcBef>
              <a:spcAft>
                <a:spcPts val="0"/>
              </a:spcAft>
              <a:buClr>
                <a:srgbClr val="0A4595"/>
              </a:buClr>
              <a:buSzPts val="2200"/>
              <a:buChar char="●"/>
            </a:pPr>
            <a:r>
              <a:rPr b="1" lang="en-US" sz="2200">
                <a:solidFill>
                  <a:srgbClr val="0A4595"/>
                </a:solidFill>
              </a:rPr>
              <a:t>Building a Gov’t Information Systems portfolio with FOIA as a key component</a:t>
            </a:r>
            <a:endParaRPr b="1" sz="2200">
              <a:solidFill>
                <a:srgbClr val="0A4595"/>
              </a:solidFill>
            </a:endParaRPr>
          </a:p>
          <a:p>
            <a:pPr indent="-368300" lvl="0" marL="457200" marR="0" rtl="0" algn="l">
              <a:lnSpc>
                <a:spcPct val="100000"/>
              </a:lnSpc>
              <a:spcBef>
                <a:spcPts val="1000"/>
              </a:spcBef>
              <a:spcAft>
                <a:spcPts val="0"/>
              </a:spcAft>
              <a:buClr>
                <a:srgbClr val="0A4595"/>
              </a:buClr>
              <a:buSzPts val="2200"/>
              <a:buChar char="●"/>
            </a:pPr>
            <a:r>
              <a:rPr b="1" lang="en-US" sz="2200">
                <a:solidFill>
                  <a:srgbClr val="0A4595"/>
                </a:solidFill>
              </a:rPr>
              <a:t>FOIA </a:t>
            </a:r>
            <a:r>
              <a:rPr b="1" lang="en-US" sz="2200">
                <a:solidFill>
                  <a:srgbClr val="0A4595"/>
                </a:solidFill>
              </a:rPr>
              <a:t>liaisons </a:t>
            </a:r>
            <a:r>
              <a:rPr b="1" lang="en-US" sz="2200">
                <a:solidFill>
                  <a:srgbClr val="0A4595"/>
                </a:solidFill>
              </a:rPr>
              <a:t>collaborative approach is a model for other NOAA data and information service areas</a:t>
            </a:r>
            <a:endParaRPr b="1" sz="2200">
              <a:solidFill>
                <a:srgbClr val="0A4595"/>
              </a:solidFill>
            </a:endParaRPr>
          </a:p>
          <a:p>
            <a:pPr indent="-368300" lvl="0" marL="457200" marR="0" rtl="0" algn="l">
              <a:lnSpc>
                <a:spcPct val="100000"/>
              </a:lnSpc>
              <a:spcBef>
                <a:spcPts val="1000"/>
              </a:spcBef>
              <a:spcAft>
                <a:spcPts val="0"/>
              </a:spcAft>
              <a:buClr>
                <a:srgbClr val="0A4595"/>
              </a:buClr>
              <a:buSzPts val="2200"/>
              <a:buChar char="●"/>
            </a:pPr>
            <a:r>
              <a:rPr b="1" lang="en-US" sz="2200">
                <a:solidFill>
                  <a:srgbClr val="0A4595"/>
                </a:solidFill>
              </a:rPr>
              <a:t>Impressed with </a:t>
            </a:r>
            <a:r>
              <a:rPr b="1" lang="en-US" sz="2200">
                <a:solidFill>
                  <a:srgbClr val="0A4595"/>
                </a:solidFill>
              </a:rPr>
              <a:t>commitment</a:t>
            </a:r>
            <a:r>
              <a:rPr b="1" lang="en-US" sz="2200">
                <a:solidFill>
                  <a:srgbClr val="0A4595"/>
                </a:solidFill>
              </a:rPr>
              <a:t> to learning and information sharing among the FOIA community</a:t>
            </a:r>
            <a:endParaRPr b="1" sz="2200">
              <a:solidFill>
                <a:srgbClr val="0A4595"/>
              </a:solidFill>
            </a:endParaRPr>
          </a:p>
          <a:p>
            <a:pPr indent="-368300" lvl="0" marL="457200" marR="0" rtl="0" algn="l">
              <a:lnSpc>
                <a:spcPct val="100000"/>
              </a:lnSpc>
              <a:spcBef>
                <a:spcPts val="1000"/>
              </a:spcBef>
              <a:spcAft>
                <a:spcPts val="0"/>
              </a:spcAft>
              <a:buClr>
                <a:srgbClr val="0A4595"/>
              </a:buClr>
              <a:buSzPts val="2200"/>
              <a:buChar char="●"/>
            </a:pPr>
            <a:r>
              <a:rPr b="1" lang="en-US" sz="2200">
                <a:solidFill>
                  <a:srgbClr val="0A4595"/>
                </a:solidFill>
              </a:rPr>
              <a:t>FOIA proactive disclosure = spirit of open data</a:t>
            </a:r>
            <a:endParaRPr b="1" sz="2200">
              <a:solidFill>
                <a:srgbClr val="0A4595"/>
              </a:solidFill>
            </a:endParaRPr>
          </a:p>
          <a:p>
            <a:pPr indent="-368300" lvl="0" marL="457200" marR="0" rtl="0" algn="l">
              <a:lnSpc>
                <a:spcPct val="100000"/>
              </a:lnSpc>
              <a:spcBef>
                <a:spcPts val="1000"/>
              </a:spcBef>
              <a:spcAft>
                <a:spcPts val="0"/>
              </a:spcAft>
              <a:buClr>
                <a:srgbClr val="0A4595"/>
              </a:buClr>
              <a:buSzPts val="2200"/>
              <a:buChar char="●"/>
            </a:pPr>
            <a:r>
              <a:rPr b="1" lang="en-US" sz="2200">
                <a:solidFill>
                  <a:srgbClr val="0A4595"/>
                </a:solidFill>
              </a:rPr>
              <a:t>Active DOC coordination and leadership</a:t>
            </a:r>
            <a:endParaRPr b="1" sz="2200">
              <a:solidFill>
                <a:srgbClr val="0A4595"/>
              </a:solidFill>
            </a:endParaRPr>
          </a:p>
          <a:p>
            <a:pPr indent="-368300" lvl="0" marL="457200" marR="0" rtl="0" algn="l">
              <a:lnSpc>
                <a:spcPct val="100000"/>
              </a:lnSpc>
              <a:spcBef>
                <a:spcPts val="1000"/>
              </a:spcBef>
              <a:spcAft>
                <a:spcPts val="1000"/>
              </a:spcAft>
              <a:buClr>
                <a:srgbClr val="0A4595"/>
              </a:buClr>
              <a:buSzPts val="2200"/>
              <a:buChar char="●"/>
            </a:pPr>
            <a:r>
              <a:rPr b="1" lang="en-US" sz="2200">
                <a:solidFill>
                  <a:srgbClr val="0A4595"/>
                </a:solidFill>
              </a:rPr>
              <a:t>NOAA Program Management Council (PMC) - Transition to FOIAXpress</a:t>
            </a:r>
            <a:endParaRPr b="1" sz="2200">
              <a:solidFill>
                <a:srgbClr val="0A4595"/>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