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5"/>
  </p:notesMasterIdLst>
  <p:sldIdLst>
    <p:sldId id="256" r:id="rId2"/>
    <p:sldId id="296" r:id="rId3"/>
    <p:sldId id="356" r:id="rId4"/>
    <p:sldId id="345" r:id="rId5"/>
    <p:sldId id="358" r:id="rId6"/>
    <p:sldId id="347" r:id="rId7"/>
    <p:sldId id="351" r:id="rId8"/>
    <p:sldId id="335" r:id="rId9"/>
    <p:sldId id="348" r:id="rId10"/>
    <p:sldId id="349" r:id="rId11"/>
    <p:sldId id="357" r:id="rId12"/>
    <p:sldId id="336" r:id="rId13"/>
    <p:sldId id="308" r:id="rId14"/>
  </p:sldIdLst>
  <p:sldSz cx="9144000" cy="6858000" type="screen4x3"/>
  <p:notesSz cx="7315200" cy="96012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25" autoAdjust="0"/>
    <p:restoredTop sz="85345" autoAdjust="0"/>
  </p:normalViewPr>
  <p:slideViewPr>
    <p:cSldViewPr>
      <p:cViewPr varScale="1">
        <p:scale>
          <a:sx n="100" d="100"/>
          <a:sy n="100" d="100"/>
        </p:scale>
        <p:origin x="1176" y="90"/>
      </p:cViewPr>
      <p:guideLst>
        <p:guide orient="horz" pos="2160"/>
        <p:guide pos="2880"/>
      </p:guideLst>
    </p:cSldViewPr>
  </p:slideViewPr>
  <p:notesTextViewPr>
    <p:cViewPr>
      <p:scale>
        <a:sx n="1" d="1"/>
        <a:sy n="1" d="1"/>
      </p:scale>
      <p:origin x="0" y="0"/>
    </p:cViewPr>
  </p:notesTextViewPr>
  <p:notesViewPr>
    <p:cSldViewPr>
      <p:cViewPr varScale="1">
        <p:scale>
          <a:sx n="73" d="100"/>
          <a:sy n="73" d="100"/>
        </p:scale>
        <p:origin x="3096"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1" y="0"/>
            <a:ext cx="3169919" cy="480060"/>
          </a:xfrm>
          <a:prstGeom prst="rect">
            <a:avLst/>
          </a:prstGeom>
          <a:noFill/>
          <a:ln>
            <a:noFill/>
          </a:ln>
        </p:spPr>
        <p:txBody>
          <a:bodyPr lIns="96645" tIns="96645" rIns="96645" bIns="96645" anchor="t" anchorCtr="0"/>
          <a:lstStyle>
            <a:lvl1pPr marL="0" marR="0" indent="0" algn="l" rtl="0">
              <a:lnSpc>
                <a:spcPct val="100000"/>
              </a:lnSpc>
              <a:spcBef>
                <a:spcPts val="0"/>
              </a:spcBef>
              <a:spcAft>
                <a:spcPts val="0"/>
              </a:spcAft>
              <a:defRPr/>
            </a:lvl1pPr>
            <a:lvl2pPr marL="483306" marR="0" indent="0" algn="l" rtl="0">
              <a:lnSpc>
                <a:spcPct val="100000"/>
              </a:lnSpc>
              <a:spcBef>
                <a:spcPts val="0"/>
              </a:spcBef>
              <a:spcAft>
                <a:spcPts val="0"/>
              </a:spcAft>
              <a:defRPr/>
            </a:lvl2pPr>
            <a:lvl3pPr marL="966612" marR="0" indent="0" algn="l" rtl="0">
              <a:lnSpc>
                <a:spcPct val="100000"/>
              </a:lnSpc>
              <a:spcBef>
                <a:spcPts val="0"/>
              </a:spcBef>
              <a:spcAft>
                <a:spcPts val="0"/>
              </a:spcAft>
              <a:defRPr/>
            </a:lvl3pPr>
            <a:lvl4pPr marL="1449918" marR="0" indent="0" algn="l" rtl="0">
              <a:lnSpc>
                <a:spcPct val="100000"/>
              </a:lnSpc>
              <a:spcBef>
                <a:spcPts val="0"/>
              </a:spcBef>
              <a:spcAft>
                <a:spcPts val="0"/>
              </a:spcAft>
              <a:defRPr/>
            </a:lvl4pPr>
            <a:lvl5pPr marL="1933224" marR="0" indent="0" algn="l" rtl="0">
              <a:lnSpc>
                <a:spcPct val="100000"/>
              </a:lnSpc>
              <a:spcBef>
                <a:spcPts val="0"/>
              </a:spcBef>
              <a:spcAft>
                <a:spcPts val="0"/>
              </a:spcAft>
              <a:defRPr/>
            </a:lvl5pPr>
            <a:lvl6pPr marL="2416531" marR="0" indent="0" algn="l" rtl="0">
              <a:lnSpc>
                <a:spcPct val="100000"/>
              </a:lnSpc>
              <a:spcBef>
                <a:spcPts val="0"/>
              </a:spcBef>
              <a:spcAft>
                <a:spcPts val="0"/>
              </a:spcAft>
              <a:defRPr/>
            </a:lvl6pPr>
            <a:lvl7pPr marL="3383143" marR="0" indent="0" algn="l" rtl="0">
              <a:lnSpc>
                <a:spcPct val="100000"/>
              </a:lnSpc>
              <a:spcBef>
                <a:spcPts val="0"/>
              </a:spcBef>
              <a:spcAft>
                <a:spcPts val="0"/>
              </a:spcAft>
              <a:defRPr/>
            </a:lvl7pPr>
            <a:lvl8pPr marL="4833061" marR="0" indent="0" algn="l" rtl="0">
              <a:lnSpc>
                <a:spcPct val="100000"/>
              </a:lnSpc>
              <a:spcBef>
                <a:spcPts val="0"/>
              </a:spcBef>
              <a:spcAft>
                <a:spcPts val="0"/>
              </a:spcAft>
              <a:defRPr/>
            </a:lvl8pPr>
            <a:lvl9pPr marL="6766286" marR="0" indent="0" algn="l" rtl="0">
              <a:lnSpc>
                <a:spcPct val="100000"/>
              </a:lnSpc>
              <a:spcBef>
                <a:spcPts val="0"/>
              </a:spcBef>
              <a:spcAft>
                <a:spcPts val="0"/>
              </a:spcAft>
              <a:defRPr/>
            </a:lvl9pPr>
          </a:lstStyle>
          <a:p>
            <a:endParaRPr/>
          </a:p>
        </p:txBody>
      </p:sp>
      <p:sp>
        <p:nvSpPr>
          <p:cNvPr id="3" name="Shape 3"/>
          <p:cNvSpPr txBox="1">
            <a:spLocks noGrp="1"/>
          </p:cNvSpPr>
          <p:nvPr>
            <p:ph type="dt" idx="10"/>
          </p:nvPr>
        </p:nvSpPr>
        <p:spPr>
          <a:xfrm>
            <a:off x="4145281" y="0"/>
            <a:ext cx="3169919" cy="480060"/>
          </a:xfrm>
          <a:prstGeom prst="rect">
            <a:avLst/>
          </a:prstGeom>
          <a:noFill/>
          <a:ln>
            <a:noFill/>
          </a:ln>
        </p:spPr>
        <p:txBody>
          <a:bodyPr lIns="96645" tIns="96645" rIns="96645" bIns="96645" anchor="t" anchorCtr="0"/>
          <a:lstStyle>
            <a:lvl1pPr marL="0" marR="0" indent="0" algn="l" rtl="0">
              <a:lnSpc>
                <a:spcPct val="100000"/>
              </a:lnSpc>
              <a:spcBef>
                <a:spcPts val="0"/>
              </a:spcBef>
              <a:spcAft>
                <a:spcPts val="0"/>
              </a:spcAft>
              <a:defRPr/>
            </a:lvl1pPr>
            <a:lvl2pPr marL="483306" marR="0" indent="0" algn="l" rtl="0">
              <a:lnSpc>
                <a:spcPct val="100000"/>
              </a:lnSpc>
              <a:spcBef>
                <a:spcPts val="0"/>
              </a:spcBef>
              <a:spcAft>
                <a:spcPts val="0"/>
              </a:spcAft>
              <a:defRPr/>
            </a:lvl2pPr>
            <a:lvl3pPr marL="966612" marR="0" indent="0" algn="l" rtl="0">
              <a:lnSpc>
                <a:spcPct val="100000"/>
              </a:lnSpc>
              <a:spcBef>
                <a:spcPts val="0"/>
              </a:spcBef>
              <a:spcAft>
                <a:spcPts val="0"/>
              </a:spcAft>
              <a:defRPr/>
            </a:lvl3pPr>
            <a:lvl4pPr marL="1449918" marR="0" indent="0" algn="l" rtl="0">
              <a:lnSpc>
                <a:spcPct val="100000"/>
              </a:lnSpc>
              <a:spcBef>
                <a:spcPts val="0"/>
              </a:spcBef>
              <a:spcAft>
                <a:spcPts val="0"/>
              </a:spcAft>
              <a:defRPr/>
            </a:lvl4pPr>
            <a:lvl5pPr marL="1933224" marR="0" indent="0" algn="l" rtl="0">
              <a:lnSpc>
                <a:spcPct val="100000"/>
              </a:lnSpc>
              <a:spcBef>
                <a:spcPts val="0"/>
              </a:spcBef>
              <a:spcAft>
                <a:spcPts val="0"/>
              </a:spcAft>
              <a:defRPr/>
            </a:lvl5pPr>
            <a:lvl6pPr marL="2416531" marR="0" indent="0" algn="l" rtl="0">
              <a:lnSpc>
                <a:spcPct val="100000"/>
              </a:lnSpc>
              <a:spcBef>
                <a:spcPts val="0"/>
              </a:spcBef>
              <a:spcAft>
                <a:spcPts val="0"/>
              </a:spcAft>
              <a:defRPr/>
            </a:lvl6pPr>
            <a:lvl7pPr marL="3383143" marR="0" indent="0" algn="l" rtl="0">
              <a:lnSpc>
                <a:spcPct val="100000"/>
              </a:lnSpc>
              <a:spcBef>
                <a:spcPts val="0"/>
              </a:spcBef>
              <a:spcAft>
                <a:spcPts val="0"/>
              </a:spcAft>
              <a:defRPr/>
            </a:lvl7pPr>
            <a:lvl8pPr marL="4833061" marR="0" indent="0" algn="l" rtl="0">
              <a:lnSpc>
                <a:spcPct val="100000"/>
              </a:lnSpc>
              <a:spcBef>
                <a:spcPts val="0"/>
              </a:spcBef>
              <a:spcAft>
                <a:spcPts val="0"/>
              </a:spcAft>
              <a:defRPr/>
            </a:lvl8pPr>
            <a:lvl9pPr marL="6766286" marR="0" indent="0" algn="l" rtl="0">
              <a:lnSpc>
                <a:spcPct val="100000"/>
              </a:lnSpc>
              <a:spcBef>
                <a:spcPts val="0"/>
              </a:spcBef>
              <a:spcAft>
                <a:spcPts val="0"/>
              </a:spcAft>
              <a:defRPr/>
            </a:lvl9pPr>
          </a:lstStyle>
          <a:p>
            <a:endParaRPr/>
          </a:p>
        </p:txBody>
      </p:sp>
      <p:sp>
        <p:nvSpPr>
          <p:cNvPr id="4" name="Shape 4"/>
          <p:cNvSpPr>
            <a:spLocks noGrp="1" noRot="1" noChangeAspect="1"/>
          </p:cNvSpPr>
          <p:nvPr>
            <p:ph type="sldImg" idx="3"/>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5" name="Shape 5"/>
          <p:cNvSpPr txBox="1">
            <a:spLocks noGrp="1"/>
          </p:cNvSpPr>
          <p:nvPr>
            <p:ph type="body" idx="1"/>
          </p:nvPr>
        </p:nvSpPr>
        <p:spPr>
          <a:xfrm>
            <a:off x="975361" y="4560570"/>
            <a:ext cx="5364479" cy="4320540"/>
          </a:xfrm>
          <a:prstGeom prst="rect">
            <a:avLst/>
          </a:prstGeom>
          <a:noFill/>
          <a:ln>
            <a:noFill/>
          </a:ln>
        </p:spPr>
        <p:txBody>
          <a:bodyPr lIns="96645" tIns="96645" rIns="96645" bIns="9664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dirty="0"/>
          </a:p>
        </p:txBody>
      </p:sp>
      <p:sp>
        <p:nvSpPr>
          <p:cNvPr id="6" name="Shape 6"/>
          <p:cNvSpPr txBox="1">
            <a:spLocks noGrp="1"/>
          </p:cNvSpPr>
          <p:nvPr>
            <p:ph type="ftr" idx="11"/>
          </p:nvPr>
        </p:nvSpPr>
        <p:spPr>
          <a:xfrm>
            <a:off x="1" y="9121140"/>
            <a:ext cx="3169919" cy="480060"/>
          </a:xfrm>
          <a:prstGeom prst="rect">
            <a:avLst/>
          </a:prstGeom>
          <a:noFill/>
          <a:ln>
            <a:noFill/>
          </a:ln>
        </p:spPr>
        <p:txBody>
          <a:bodyPr lIns="96645" tIns="96645" rIns="96645" bIns="96645" anchor="b" anchorCtr="0"/>
          <a:lstStyle>
            <a:lvl1pPr marL="0" marR="0" indent="0" algn="l" rtl="0">
              <a:lnSpc>
                <a:spcPct val="100000"/>
              </a:lnSpc>
              <a:spcBef>
                <a:spcPts val="0"/>
              </a:spcBef>
              <a:spcAft>
                <a:spcPts val="0"/>
              </a:spcAft>
              <a:defRPr/>
            </a:lvl1pPr>
            <a:lvl2pPr marL="483306" marR="0" indent="0" algn="l" rtl="0">
              <a:lnSpc>
                <a:spcPct val="100000"/>
              </a:lnSpc>
              <a:spcBef>
                <a:spcPts val="0"/>
              </a:spcBef>
              <a:spcAft>
                <a:spcPts val="0"/>
              </a:spcAft>
              <a:defRPr/>
            </a:lvl2pPr>
            <a:lvl3pPr marL="966612" marR="0" indent="0" algn="l" rtl="0">
              <a:lnSpc>
                <a:spcPct val="100000"/>
              </a:lnSpc>
              <a:spcBef>
                <a:spcPts val="0"/>
              </a:spcBef>
              <a:spcAft>
                <a:spcPts val="0"/>
              </a:spcAft>
              <a:defRPr/>
            </a:lvl3pPr>
            <a:lvl4pPr marL="1449918" marR="0" indent="0" algn="l" rtl="0">
              <a:lnSpc>
                <a:spcPct val="100000"/>
              </a:lnSpc>
              <a:spcBef>
                <a:spcPts val="0"/>
              </a:spcBef>
              <a:spcAft>
                <a:spcPts val="0"/>
              </a:spcAft>
              <a:defRPr/>
            </a:lvl4pPr>
            <a:lvl5pPr marL="1933224" marR="0" indent="0" algn="l" rtl="0">
              <a:lnSpc>
                <a:spcPct val="100000"/>
              </a:lnSpc>
              <a:spcBef>
                <a:spcPts val="0"/>
              </a:spcBef>
              <a:spcAft>
                <a:spcPts val="0"/>
              </a:spcAft>
              <a:defRPr/>
            </a:lvl5pPr>
            <a:lvl6pPr marL="2416531" marR="0" indent="0" algn="l" rtl="0">
              <a:lnSpc>
                <a:spcPct val="100000"/>
              </a:lnSpc>
              <a:spcBef>
                <a:spcPts val="0"/>
              </a:spcBef>
              <a:spcAft>
                <a:spcPts val="0"/>
              </a:spcAft>
              <a:defRPr/>
            </a:lvl6pPr>
            <a:lvl7pPr marL="3383143" marR="0" indent="0" algn="l" rtl="0">
              <a:lnSpc>
                <a:spcPct val="100000"/>
              </a:lnSpc>
              <a:spcBef>
                <a:spcPts val="0"/>
              </a:spcBef>
              <a:spcAft>
                <a:spcPts val="0"/>
              </a:spcAft>
              <a:defRPr/>
            </a:lvl7pPr>
            <a:lvl8pPr marL="4833061" marR="0" indent="0" algn="l" rtl="0">
              <a:lnSpc>
                <a:spcPct val="100000"/>
              </a:lnSpc>
              <a:spcBef>
                <a:spcPts val="0"/>
              </a:spcBef>
              <a:spcAft>
                <a:spcPts val="0"/>
              </a:spcAft>
              <a:defRPr/>
            </a:lvl8pPr>
            <a:lvl9pPr marL="6766286" marR="0" indent="0" algn="l" rtl="0">
              <a:lnSpc>
                <a:spcPct val="100000"/>
              </a:lnSpc>
              <a:spcBef>
                <a:spcPts val="0"/>
              </a:spcBef>
              <a:spcAft>
                <a:spcPts val="0"/>
              </a:spcAft>
              <a:defRPr/>
            </a:lvl9pPr>
          </a:lstStyle>
          <a:p>
            <a:endParaRPr/>
          </a:p>
        </p:txBody>
      </p:sp>
      <p:sp>
        <p:nvSpPr>
          <p:cNvPr id="7" name="Shape 7"/>
          <p:cNvSpPr txBox="1">
            <a:spLocks noGrp="1"/>
          </p:cNvSpPr>
          <p:nvPr>
            <p:ph type="sldNum" idx="12"/>
          </p:nvPr>
        </p:nvSpPr>
        <p:spPr>
          <a:xfrm>
            <a:off x="4145281" y="9121140"/>
            <a:ext cx="3169919" cy="480060"/>
          </a:xfrm>
          <a:prstGeom prst="rect">
            <a:avLst/>
          </a:prstGeom>
          <a:noFill/>
          <a:ln>
            <a:noFill/>
          </a:ln>
        </p:spPr>
        <p:txBody>
          <a:bodyPr lIns="96645" tIns="48309" rIns="96645" bIns="48309" anchor="b" anchorCtr="0">
            <a:noAutofit/>
          </a:bodyPr>
          <a:lstStyle/>
          <a:p>
            <a:pPr algn="r">
              <a:buClr>
                <a:srgbClr val="000000"/>
              </a:buClr>
              <a:buSzPct val="25000"/>
            </a:pPr>
            <a:fld id="{00000000-1234-1234-1234-123412341234}" type="slidenum">
              <a:rPr lang="en-US" sz="1300" smtClean="0">
                <a:latin typeface="Times New Roman"/>
                <a:ea typeface="Times New Roman"/>
                <a:cs typeface="Times New Roman"/>
                <a:sym typeface="Times New Roman"/>
              </a:rPr>
              <a:pPr algn="r">
                <a:buClr>
                  <a:srgbClr val="000000"/>
                </a:buClr>
                <a:buSzPct val="25000"/>
              </a:pPr>
              <a:t>‹#›</a:t>
            </a:fld>
            <a:endParaRPr lang="en-US" sz="1300">
              <a:latin typeface="Times New Roman"/>
              <a:ea typeface="Times New Roman"/>
              <a:cs typeface="Times New Roman"/>
              <a:sym typeface="Times New Roman"/>
            </a:endParaRPr>
          </a:p>
        </p:txBody>
      </p:sp>
    </p:spTree>
    <p:extLst>
      <p:ext uri="{BB962C8B-B14F-4D97-AF65-F5344CB8AC3E}">
        <p14:creationId xmlns:p14="http://schemas.microsoft.com/office/powerpoint/2010/main" val="395097074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93" name="Shape 93"/>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100" name="Shape 10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9888875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smtClean="0"/>
              <a:t>Google Meet Recordings:</a:t>
            </a:r>
          </a:p>
          <a:p>
            <a:endParaRPr lang="en-US" dirty="0" smtClean="0"/>
          </a:p>
          <a:p>
            <a:r>
              <a:rPr lang="en-US" dirty="0" smtClean="0"/>
              <a:t>https://support.google.com/meet/answer/9308681?hl=en</a:t>
            </a:r>
            <a:endParaRPr dirty="0"/>
          </a:p>
        </p:txBody>
      </p:sp>
      <p:sp>
        <p:nvSpPr>
          <p:cNvPr id="100" name="Shape 10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9191937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100" name="Shape 10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i="0" dirty="0"/>
          </a:p>
        </p:txBody>
      </p:sp>
      <p:sp>
        <p:nvSpPr>
          <p:cNvPr id="100" name="Shape 10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558290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100" name="Shape 10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014558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u="none" dirty="0"/>
          </a:p>
        </p:txBody>
      </p:sp>
      <p:sp>
        <p:nvSpPr>
          <p:cNvPr id="100" name="Shape 10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061418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lang="en-US" dirty="0" smtClean="0"/>
          </a:p>
        </p:txBody>
      </p:sp>
      <p:sp>
        <p:nvSpPr>
          <p:cNvPr id="100" name="Shape 10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485148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smtClean="0"/>
              <a:t>Reference Dorian.</a:t>
            </a:r>
          </a:p>
          <a:p>
            <a:endParaRPr lang="en-US" dirty="0" smtClean="0"/>
          </a:p>
          <a:p>
            <a:endParaRPr dirty="0"/>
          </a:p>
        </p:txBody>
      </p:sp>
      <p:sp>
        <p:nvSpPr>
          <p:cNvPr id="100" name="Shape 10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920616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100" name="Shape 10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1937423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100" name="Shape 10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460015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spcBef>
                <a:spcPts val="560"/>
              </a:spcBef>
              <a:spcAft>
                <a:spcPts val="0"/>
              </a:spcAft>
              <a:buClr>
                <a:schemeClr val="dk1"/>
              </a:buClr>
              <a:buFont typeface="Arial"/>
              <a:buNone/>
              <a:defRPr/>
            </a:lvl1pPr>
            <a:lvl2pPr marL="457200" marR="0" indent="0" algn="ctr" rtl="0">
              <a:spcBef>
                <a:spcPts val="480"/>
              </a:spcBef>
              <a:spcAft>
                <a:spcPts val="0"/>
              </a:spcAft>
              <a:buClr>
                <a:schemeClr val="dk1"/>
              </a:buClr>
              <a:buFont typeface="Arial"/>
              <a:buNone/>
              <a:defRPr/>
            </a:lvl2pPr>
            <a:lvl3pPr marL="914400" marR="0" indent="0" algn="ctr" rtl="0">
              <a:spcBef>
                <a:spcPts val="400"/>
              </a:spcBef>
              <a:spcAft>
                <a:spcPts val="0"/>
              </a:spcAft>
              <a:buClr>
                <a:schemeClr val="dk1"/>
              </a:buClr>
              <a:buFont typeface="Arial"/>
              <a:buNone/>
              <a:defRPr/>
            </a:lvl3pPr>
            <a:lvl4pPr marL="1371600" marR="0" indent="0" algn="ctr" rtl="0">
              <a:spcBef>
                <a:spcPts val="400"/>
              </a:spcBef>
              <a:spcAft>
                <a:spcPts val="0"/>
              </a:spcAft>
              <a:buClr>
                <a:schemeClr val="dk1"/>
              </a:buClr>
              <a:buFont typeface="Arial"/>
              <a:buNone/>
              <a:defRPr/>
            </a:lvl4pPr>
            <a:lvl5pPr marL="1828800" marR="0" indent="0" algn="ctr" rtl="0">
              <a:spcBef>
                <a:spcPts val="400"/>
              </a:spcBef>
              <a:spcAft>
                <a:spcPts val="0"/>
              </a:spcAft>
              <a:buClr>
                <a:schemeClr val="dk1"/>
              </a:buClr>
              <a:buFont typeface="Arial"/>
              <a:buNone/>
              <a:defRPr/>
            </a:lvl5pPr>
            <a:lvl6pPr marL="2286000" marR="0" indent="0" algn="ctr" rtl="0">
              <a:spcBef>
                <a:spcPts val="400"/>
              </a:spcBef>
              <a:spcAft>
                <a:spcPts val="0"/>
              </a:spcAft>
              <a:buClr>
                <a:schemeClr val="dk1"/>
              </a:buClr>
              <a:buFont typeface="Arial"/>
              <a:buNone/>
              <a:defRPr/>
            </a:lvl6pPr>
            <a:lvl7pPr marL="2743200" marR="0" indent="0" algn="ctr" rtl="0">
              <a:spcBef>
                <a:spcPts val="400"/>
              </a:spcBef>
              <a:spcAft>
                <a:spcPts val="0"/>
              </a:spcAft>
              <a:buClr>
                <a:schemeClr val="dk1"/>
              </a:buClr>
              <a:buFont typeface="Arial"/>
              <a:buNone/>
              <a:defRPr/>
            </a:lvl7pPr>
            <a:lvl8pPr marL="3200400" marR="0" indent="0" algn="ctr" rtl="0">
              <a:spcBef>
                <a:spcPts val="400"/>
              </a:spcBef>
              <a:spcAft>
                <a:spcPts val="0"/>
              </a:spcAft>
              <a:buClr>
                <a:schemeClr val="dk1"/>
              </a:buClr>
              <a:buFont typeface="Arial"/>
              <a:buNone/>
              <a:defRPr/>
            </a:lvl8pPr>
            <a:lvl9pPr marL="3657600" marR="0" indent="0" algn="ctr" rtl="0">
              <a:spcBef>
                <a:spcPts val="400"/>
              </a:spcBef>
              <a:spcAft>
                <a:spcPts val="0"/>
              </a:spcAft>
              <a:buClr>
                <a:schemeClr val="dk1"/>
              </a:buClr>
              <a:buFont typeface="Arial"/>
              <a:buNone/>
              <a:defRPr/>
            </a:lvl9pPr>
          </a:lstStyle>
          <a:p>
            <a:endParaRPr/>
          </a:p>
        </p:txBody>
      </p:sp>
      <p:sp>
        <p:nvSpPr>
          <p:cNvPr id="21" name="Shape 2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3" name="Shape 23"/>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76" name="Shape 76"/>
          <p:cNvSpPr txBox="1">
            <a:spLocks noGrp="1"/>
          </p:cNvSpPr>
          <p:nvPr>
            <p:ph type="body" idx="1"/>
          </p:nvPr>
        </p:nvSpPr>
        <p:spPr>
          <a:xfrm>
            <a:off x="685800" y="1676400"/>
            <a:ext cx="3809999" cy="441959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7" name="Shape 77"/>
          <p:cNvSpPr txBox="1">
            <a:spLocks noGrp="1"/>
          </p:cNvSpPr>
          <p:nvPr>
            <p:ph type="body" idx="2"/>
          </p:nvPr>
        </p:nvSpPr>
        <p:spPr>
          <a:xfrm>
            <a:off x="4648200" y="1676400"/>
            <a:ext cx="3809999" cy="441959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8" name="Shape 78"/>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9" name="Shape 7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0" name="Shape 8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3" name="Shape 83"/>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84" name="Shape 8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5" name="Shape 8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6" name="Shape 86"/>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6" name="Shape 26"/>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indent="-165100" algn="l" rtl="0">
              <a:spcBef>
                <a:spcPts val="560"/>
              </a:spcBef>
              <a:spcAft>
                <a:spcPts val="0"/>
              </a:spcAft>
              <a:buClr>
                <a:schemeClr val="dk1"/>
              </a:buClr>
              <a:buFont typeface="Arial"/>
              <a:buChar char="•"/>
              <a:defRPr/>
            </a:lvl1pPr>
            <a:lvl2pPr marL="742950" indent="-133350" algn="l" rtl="0">
              <a:spcBef>
                <a:spcPts val="480"/>
              </a:spcBef>
              <a:spcAft>
                <a:spcPts val="0"/>
              </a:spcAft>
              <a:buClr>
                <a:schemeClr val="dk1"/>
              </a:buClr>
              <a:buFont typeface="Arial"/>
              <a:buChar char="–"/>
              <a:defRPr/>
            </a:lvl2pPr>
            <a:lvl3pPr marL="1143000" indent="-101600" algn="l" rtl="0">
              <a:spcBef>
                <a:spcPts val="400"/>
              </a:spcBef>
              <a:spcAft>
                <a:spcPts val="0"/>
              </a:spcAft>
              <a:buClr>
                <a:schemeClr val="dk1"/>
              </a:buClr>
              <a:buFont typeface="Arial"/>
              <a:buChar char="•"/>
              <a:defRPr/>
            </a:lvl3pPr>
            <a:lvl4pPr marL="1600200" indent="-101600" algn="l" rtl="0">
              <a:spcBef>
                <a:spcPts val="400"/>
              </a:spcBef>
              <a:spcAft>
                <a:spcPts val="0"/>
              </a:spcAft>
              <a:buClr>
                <a:schemeClr val="dk1"/>
              </a:buClr>
              <a:buFont typeface="Arial"/>
              <a:buChar char="–"/>
              <a:defRPr/>
            </a:lvl4pPr>
            <a:lvl5pPr marL="2057400" indent="-101600" algn="l" rtl="0">
              <a:spcBef>
                <a:spcPts val="400"/>
              </a:spcBef>
              <a:spcAft>
                <a:spcPts val="0"/>
              </a:spcAft>
              <a:buClr>
                <a:schemeClr val="dk1"/>
              </a:buClr>
              <a:buFont typeface="Arial"/>
              <a:buChar char="»"/>
              <a:defRPr/>
            </a:lvl5pPr>
            <a:lvl6pPr marL="2514600" indent="-101600" algn="l" rtl="0">
              <a:spcBef>
                <a:spcPts val="400"/>
              </a:spcBef>
              <a:spcAft>
                <a:spcPts val="0"/>
              </a:spcAft>
              <a:buClr>
                <a:schemeClr val="dk1"/>
              </a:buClr>
              <a:buFont typeface="Arial"/>
              <a:buChar char="»"/>
              <a:defRPr/>
            </a:lvl6pPr>
            <a:lvl7pPr marL="2971800" indent="-101600" algn="l" rtl="0">
              <a:spcBef>
                <a:spcPts val="400"/>
              </a:spcBef>
              <a:spcAft>
                <a:spcPts val="0"/>
              </a:spcAft>
              <a:buClr>
                <a:schemeClr val="dk1"/>
              </a:buClr>
              <a:buFont typeface="Arial"/>
              <a:buChar char="»"/>
              <a:defRPr/>
            </a:lvl7pPr>
            <a:lvl8pPr marL="3429000" indent="-101600" algn="l" rtl="0">
              <a:spcBef>
                <a:spcPts val="400"/>
              </a:spcBef>
              <a:spcAft>
                <a:spcPts val="0"/>
              </a:spcAft>
              <a:buClr>
                <a:schemeClr val="dk1"/>
              </a:buClr>
              <a:buFont typeface="Arial"/>
              <a:buChar char="»"/>
              <a:defRPr/>
            </a:lvl8pPr>
            <a:lvl9pPr marL="3886200" indent="-101600" algn="l" rtl="0">
              <a:spcBef>
                <a:spcPts val="400"/>
              </a:spcBef>
              <a:spcAft>
                <a:spcPts val="0"/>
              </a:spcAft>
              <a:buClr>
                <a:schemeClr val="dk1"/>
              </a:buClr>
              <a:buFont typeface="Arial"/>
              <a:buChar char="»"/>
              <a:defRPr/>
            </a:lvl9pPr>
          </a:lstStyle>
          <a:p>
            <a:endParaRPr/>
          </a:p>
        </p:txBody>
      </p:sp>
      <p:sp>
        <p:nvSpPr>
          <p:cNvPr id="27" name="Shape 27"/>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9" name="Shape 2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2" name="Shape 32"/>
          <p:cNvSpPr txBox="1">
            <a:spLocks noGrp="1"/>
          </p:cNvSpPr>
          <p:nvPr>
            <p:ph type="body" idx="1"/>
          </p:nvPr>
        </p:nvSpPr>
        <p:spPr>
          <a:xfrm rot="5400000">
            <a:off x="590549" y="323850"/>
            <a:ext cx="5867400" cy="5676900"/>
          </a:xfrm>
          <a:prstGeom prst="rect">
            <a:avLst/>
          </a:prstGeom>
          <a:noFill/>
          <a:ln>
            <a:noFill/>
          </a:ln>
        </p:spPr>
        <p:txBody>
          <a:bodyPr lIns="91425" tIns="91425" rIns="91425" bIns="91425" anchor="t" anchorCtr="0"/>
          <a:lstStyle>
            <a:lvl1pPr marL="342900" indent="-165100" algn="l" rtl="0">
              <a:spcBef>
                <a:spcPts val="560"/>
              </a:spcBef>
              <a:spcAft>
                <a:spcPts val="0"/>
              </a:spcAft>
              <a:buClr>
                <a:schemeClr val="dk1"/>
              </a:buClr>
              <a:buFont typeface="Arial"/>
              <a:buChar char="•"/>
              <a:defRPr/>
            </a:lvl1pPr>
            <a:lvl2pPr marL="742950" indent="-133350" algn="l" rtl="0">
              <a:spcBef>
                <a:spcPts val="480"/>
              </a:spcBef>
              <a:spcAft>
                <a:spcPts val="0"/>
              </a:spcAft>
              <a:buClr>
                <a:schemeClr val="dk1"/>
              </a:buClr>
              <a:buFont typeface="Arial"/>
              <a:buChar char="–"/>
              <a:defRPr/>
            </a:lvl2pPr>
            <a:lvl3pPr marL="1143000" indent="-101600" algn="l" rtl="0">
              <a:spcBef>
                <a:spcPts val="400"/>
              </a:spcBef>
              <a:spcAft>
                <a:spcPts val="0"/>
              </a:spcAft>
              <a:buClr>
                <a:schemeClr val="dk1"/>
              </a:buClr>
              <a:buFont typeface="Arial"/>
              <a:buChar char="•"/>
              <a:defRPr/>
            </a:lvl3pPr>
            <a:lvl4pPr marL="1600200" indent="-101600" algn="l" rtl="0">
              <a:spcBef>
                <a:spcPts val="400"/>
              </a:spcBef>
              <a:spcAft>
                <a:spcPts val="0"/>
              </a:spcAft>
              <a:buClr>
                <a:schemeClr val="dk1"/>
              </a:buClr>
              <a:buFont typeface="Arial"/>
              <a:buChar char="–"/>
              <a:defRPr/>
            </a:lvl4pPr>
            <a:lvl5pPr marL="2057400" indent="-101600" algn="l" rtl="0">
              <a:spcBef>
                <a:spcPts val="400"/>
              </a:spcBef>
              <a:spcAft>
                <a:spcPts val="0"/>
              </a:spcAft>
              <a:buClr>
                <a:schemeClr val="dk1"/>
              </a:buClr>
              <a:buFont typeface="Arial"/>
              <a:buChar char="»"/>
              <a:defRPr/>
            </a:lvl5pPr>
            <a:lvl6pPr marL="2514600" indent="-101600" algn="l" rtl="0">
              <a:spcBef>
                <a:spcPts val="400"/>
              </a:spcBef>
              <a:spcAft>
                <a:spcPts val="0"/>
              </a:spcAft>
              <a:buClr>
                <a:schemeClr val="dk1"/>
              </a:buClr>
              <a:buFont typeface="Arial"/>
              <a:buChar char="»"/>
              <a:defRPr/>
            </a:lvl6pPr>
            <a:lvl7pPr marL="2971800" indent="-101600" algn="l" rtl="0">
              <a:spcBef>
                <a:spcPts val="400"/>
              </a:spcBef>
              <a:spcAft>
                <a:spcPts val="0"/>
              </a:spcAft>
              <a:buClr>
                <a:schemeClr val="dk1"/>
              </a:buClr>
              <a:buFont typeface="Arial"/>
              <a:buChar char="»"/>
              <a:defRPr/>
            </a:lvl7pPr>
            <a:lvl8pPr marL="3429000" indent="-101600" algn="l" rtl="0">
              <a:spcBef>
                <a:spcPts val="400"/>
              </a:spcBef>
              <a:spcAft>
                <a:spcPts val="0"/>
              </a:spcAft>
              <a:buClr>
                <a:schemeClr val="dk1"/>
              </a:buClr>
              <a:buFont typeface="Arial"/>
              <a:buChar char="»"/>
              <a:defRPr/>
            </a:lvl8pPr>
            <a:lvl9pPr marL="3886200" indent="-101600" algn="l" rtl="0">
              <a:spcBef>
                <a:spcPts val="400"/>
              </a:spcBef>
              <a:spcAft>
                <a:spcPts val="0"/>
              </a:spcAft>
              <a:buClr>
                <a:schemeClr val="dk1"/>
              </a:buClr>
              <a:buFont typeface="Arial"/>
              <a:buChar char="»"/>
              <a:defRPr/>
            </a:lvl9pPr>
          </a:lstStyle>
          <a:p>
            <a:endParaRPr/>
          </a:p>
        </p:txBody>
      </p:sp>
      <p:sp>
        <p:nvSpPr>
          <p:cNvPr id="33" name="Shape 33"/>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5" name="Shape 35"/>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8" name="Shape 38"/>
          <p:cNvSpPr txBox="1">
            <a:spLocks noGrp="1"/>
          </p:cNvSpPr>
          <p:nvPr>
            <p:ph type="body" idx="1"/>
          </p:nvPr>
        </p:nvSpPr>
        <p:spPr>
          <a:xfrm rot="5400000">
            <a:off x="2362199" y="0"/>
            <a:ext cx="4419599" cy="7772400"/>
          </a:xfrm>
          <a:prstGeom prst="rect">
            <a:avLst/>
          </a:prstGeom>
          <a:noFill/>
          <a:ln>
            <a:noFill/>
          </a:ln>
        </p:spPr>
        <p:txBody>
          <a:bodyPr lIns="91425" tIns="91425" rIns="91425" bIns="91425" anchor="t" anchorCtr="0"/>
          <a:lstStyle>
            <a:lvl1pPr marL="342900" indent="-165100" algn="l" rtl="0">
              <a:spcBef>
                <a:spcPts val="560"/>
              </a:spcBef>
              <a:spcAft>
                <a:spcPts val="0"/>
              </a:spcAft>
              <a:buClr>
                <a:schemeClr val="dk1"/>
              </a:buClr>
              <a:buFont typeface="Arial"/>
              <a:buChar char="•"/>
              <a:defRPr/>
            </a:lvl1pPr>
            <a:lvl2pPr marL="742950" indent="-133350" algn="l" rtl="0">
              <a:spcBef>
                <a:spcPts val="480"/>
              </a:spcBef>
              <a:spcAft>
                <a:spcPts val="0"/>
              </a:spcAft>
              <a:buClr>
                <a:schemeClr val="dk1"/>
              </a:buClr>
              <a:buFont typeface="Arial"/>
              <a:buChar char="–"/>
              <a:defRPr/>
            </a:lvl2pPr>
            <a:lvl3pPr marL="1143000" indent="-101600" algn="l" rtl="0">
              <a:spcBef>
                <a:spcPts val="400"/>
              </a:spcBef>
              <a:spcAft>
                <a:spcPts val="0"/>
              </a:spcAft>
              <a:buClr>
                <a:schemeClr val="dk1"/>
              </a:buClr>
              <a:buFont typeface="Arial"/>
              <a:buChar char="•"/>
              <a:defRPr/>
            </a:lvl3pPr>
            <a:lvl4pPr marL="1600200" indent="-101600" algn="l" rtl="0">
              <a:spcBef>
                <a:spcPts val="400"/>
              </a:spcBef>
              <a:spcAft>
                <a:spcPts val="0"/>
              </a:spcAft>
              <a:buClr>
                <a:schemeClr val="dk1"/>
              </a:buClr>
              <a:buFont typeface="Arial"/>
              <a:buChar char="–"/>
              <a:defRPr/>
            </a:lvl4pPr>
            <a:lvl5pPr marL="2057400" indent="-101600" algn="l" rtl="0">
              <a:spcBef>
                <a:spcPts val="400"/>
              </a:spcBef>
              <a:spcAft>
                <a:spcPts val="0"/>
              </a:spcAft>
              <a:buClr>
                <a:schemeClr val="dk1"/>
              </a:buClr>
              <a:buFont typeface="Arial"/>
              <a:buChar char="»"/>
              <a:defRPr/>
            </a:lvl5pPr>
            <a:lvl6pPr marL="2514600" indent="-101600" algn="l" rtl="0">
              <a:spcBef>
                <a:spcPts val="400"/>
              </a:spcBef>
              <a:spcAft>
                <a:spcPts val="0"/>
              </a:spcAft>
              <a:buClr>
                <a:schemeClr val="dk1"/>
              </a:buClr>
              <a:buFont typeface="Arial"/>
              <a:buChar char="»"/>
              <a:defRPr/>
            </a:lvl6pPr>
            <a:lvl7pPr marL="2971800" indent="-101600" algn="l" rtl="0">
              <a:spcBef>
                <a:spcPts val="400"/>
              </a:spcBef>
              <a:spcAft>
                <a:spcPts val="0"/>
              </a:spcAft>
              <a:buClr>
                <a:schemeClr val="dk1"/>
              </a:buClr>
              <a:buFont typeface="Arial"/>
              <a:buChar char="»"/>
              <a:defRPr/>
            </a:lvl7pPr>
            <a:lvl8pPr marL="3429000" indent="-101600" algn="l" rtl="0">
              <a:spcBef>
                <a:spcPts val="400"/>
              </a:spcBef>
              <a:spcAft>
                <a:spcPts val="0"/>
              </a:spcAft>
              <a:buClr>
                <a:schemeClr val="dk1"/>
              </a:buClr>
              <a:buFont typeface="Arial"/>
              <a:buChar char="»"/>
              <a:defRPr/>
            </a:lvl8pPr>
            <a:lvl9pPr marL="3886200" indent="-101600" algn="l" rtl="0">
              <a:spcBef>
                <a:spcPts val="400"/>
              </a:spcBef>
              <a:spcAft>
                <a:spcPts val="0"/>
              </a:spcAft>
              <a:buClr>
                <a:schemeClr val="dk1"/>
              </a:buClr>
              <a:buFont typeface="Arial"/>
              <a:buChar char="»"/>
              <a:defRPr/>
            </a:lvl9pPr>
          </a:lstStyle>
          <a:p>
            <a:endParaRPr/>
          </a:p>
        </p:txBody>
      </p:sp>
      <p:sp>
        <p:nvSpPr>
          <p:cNvPr id="39" name="Shape 39"/>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0" name="Shape 4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1" name="Shape 41"/>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42"/>
        <p:cNvGrpSpPr/>
        <p:nvPr/>
      </p:nvGrpSpPr>
      <p:grpSpPr>
        <a:xfrm>
          <a:off x="0" y="0"/>
          <a:ext cx="0" cy="0"/>
          <a:chOff x="0" y="0"/>
          <a:chExt cx="0" cy="0"/>
        </a:xfrm>
      </p:grpSpPr>
      <p:sp>
        <p:nvSpPr>
          <p:cNvPr id="43" name="Shape 43"/>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4" name="Shape 44"/>
          <p:cNvSpPr>
            <a:spLocks noGrp="1"/>
          </p:cNvSpPr>
          <p:nvPr>
            <p:ph type="pic" idx="2"/>
          </p:nvPr>
        </p:nvSpPr>
        <p:spPr>
          <a:xfrm>
            <a:off x="1792288" y="612775"/>
            <a:ext cx="5486399" cy="4114800"/>
          </a:xfrm>
          <a:prstGeom prst="rect">
            <a:avLst/>
          </a:prstGeom>
          <a:noFill/>
          <a:ln>
            <a:noFill/>
          </a:ln>
        </p:spPr>
      </p:sp>
      <p:sp>
        <p:nvSpPr>
          <p:cNvPr id="45" name="Shape 45"/>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46" name="Shape 46"/>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7" name="Shape 47"/>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8" name="Shape 48"/>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1" name="Shape 51"/>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2" name="Shape 52"/>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53" name="Shape 53"/>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4" name="Shape 5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5" name="Shape 55"/>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6"/>
        <p:cNvGrpSpPr/>
        <p:nvPr/>
      </p:nvGrpSpPr>
      <p:grpSpPr>
        <a:xfrm>
          <a:off x="0" y="0"/>
          <a:ext cx="0" cy="0"/>
          <a:chOff x="0" y="0"/>
          <a:chExt cx="0" cy="0"/>
        </a:xfrm>
      </p:grpSpPr>
      <p:sp>
        <p:nvSpPr>
          <p:cNvPr id="57" name="Shape 57"/>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8" name="Shape 5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9" name="Shape 5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62" name="Shape 62"/>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3" name="Shape 6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4" name="Shape 64"/>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7" name="Shape 67"/>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68" name="Shape 68"/>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9" name="Shape 69"/>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70" name="Shape 70"/>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1" name="Shape 7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2" name="Shape 7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3" name="Shape 73"/>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indent="-165100" algn="l" rtl="0">
              <a:spcBef>
                <a:spcPts val="560"/>
              </a:spcBef>
              <a:spcAft>
                <a:spcPts val="0"/>
              </a:spcAft>
              <a:buClr>
                <a:schemeClr val="dk1"/>
              </a:buClr>
              <a:buFont typeface="Arial"/>
              <a:buChar char="•"/>
              <a:defRPr/>
            </a:lvl1pPr>
            <a:lvl2pPr marL="742950" marR="0" indent="-133350" algn="l" rtl="0">
              <a:spcBef>
                <a:spcPts val="480"/>
              </a:spcBef>
              <a:spcAft>
                <a:spcPts val="0"/>
              </a:spcAft>
              <a:buClr>
                <a:schemeClr val="dk1"/>
              </a:buClr>
              <a:buFont typeface="Arial"/>
              <a:buChar char="–"/>
              <a:defRPr/>
            </a:lvl2pPr>
            <a:lvl3pPr marL="1143000" marR="0" indent="-101600" algn="l" rtl="0">
              <a:spcBef>
                <a:spcPts val="400"/>
              </a:spcBef>
              <a:spcAft>
                <a:spcPts val="0"/>
              </a:spcAft>
              <a:buClr>
                <a:schemeClr val="dk1"/>
              </a:buClr>
              <a:buFont typeface="Arial"/>
              <a:buChar char="•"/>
              <a:defRPr/>
            </a:lvl3pPr>
            <a:lvl4pPr marL="1600200" marR="0" indent="-101600" algn="l" rtl="0">
              <a:spcBef>
                <a:spcPts val="400"/>
              </a:spcBef>
              <a:spcAft>
                <a:spcPts val="0"/>
              </a:spcAft>
              <a:buClr>
                <a:schemeClr val="dk1"/>
              </a:buClr>
              <a:buFont typeface="Arial"/>
              <a:buChar char="–"/>
              <a:defRPr/>
            </a:lvl4pPr>
            <a:lvl5pPr marL="2057400" marR="0" indent="-101600" algn="l" rtl="0">
              <a:spcBef>
                <a:spcPts val="400"/>
              </a:spcBef>
              <a:spcAft>
                <a:spcPts val="0"/>
              </a:spcAft>
              <a:buClr>
                <a:schemeClr val="dk1"/>
              </a:buClr>
              <a:buFont typeface="Arial"/>
              <a:buChar char="»"/>
              <a:defRPr/>
            </a:lvl5pPr>
            <a:lvl6pPr marL="2514600" marR="0" indent="-101600" algn="l" rtl="0">
              <a:spcBef>
                <a:spcPts val="400"/>
              </a:spcBef>
              <a:spcAft>
                <a:spcPts val="0"/>
              </a:spcAft>
              <a:buClr>
                <a:schemeClr val="dk1"/>
              </a:buClr>
              <a:buFont typeface="Arial"/>
              <a:buChar char="»"/>
              <a:defRPr/>
            </a:lvl6pPr>
            <a:lvl7pPr marL="2971800" marR="0" indent="-101600" algn="l" rtl="0">
              <a:spcBef>
                <a:spcPts val="400"/>
              </a:spcBef>
              <a:spcAft>
                <a:spcPts val="0"/>
              </a:spcAft>
              <a:buClr>
                <a:schemeClr val="dk1"/>
              </a:buClr>
              <a:buFont typeface="Arial"/>
              <a:buChar char="»"/>
              <a:defRPr/>
            </a:lvl7pPr>
            <a:lvl8pPr marL="3429000" marR="0" indent="-101600" algn="l" rtl="0">
              <a:spcBef>
                <a:spcPts val="400"/>
              </a:spcBef>
              <a:spcAft>
                <a:spcPts val="0"/>
              </a:spcAft>
              <a:buClr>
                <a:schemeClr val="dk1"/>
              </a:buClr>
              <a:buFont typeface="Arial"/>
              <a:buChar char="»"/>
              <a:defRPr/>
            </a:lvl8pPr>
            <a:lvl9pPr marL="3886200" marR="0" indent="-101600" algn="l" rtl="0">
              <a:spcBef>
                <a:spcPts val="400"/>
              </a:spcBef>
              <a:spcAft>
                <a:spcPts val="0"/>
              </a:spcAft>
              <a:buClr>
                <a:schemeClr val="dk1"/>
              </a:buClr>
              <a:buFont typeface="Arial"/>
              <a:buChar char="»"/>
              <a:defRPr/>
            </a:lvl9pPr>
          </a:lstStyle>
          <a:p>
            <a:endParaRPr/>
          </a:p>
        </p:txBody>
      </p:sp>
      <p:sp>
        <p:nvSpPr>
          <p:cNvPr id="11" name="Shape 1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 name="Shape 1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 name="Shape 13"/>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cxnSp>
        <p:nvCxnSpPr>
          <p:cNvPr id="14" name="Shape 14"/>
          <p:cNvCxnSpPr/>
          <p:nvPr/>
        </p:nvCxnSpPr>
        <p:spPr>
          <a:xfrm>
            <a:off x="228600" y="1524000"/>
            <a:ext cx="8686800" cy="0"/>
          </a:xfrm>
          <a:prstGeom prst="straightConnector1">
            <a:avLst/>
          </a:prstGeom>
          <a:noFill/>
          <a:ln w="57150" cap="flat" cmpd="sng">
            <a:solidFill>
              <a:srgbClr val="FF3300"/>
            </a:solidFill>
            <a:prstDash val="solid"/>
            <a:miter/>
            <a:headEnd type="none" w="med" len="med"/>
            <a:tailEnd type="none" w="med" len="med"/>
          </a:ln>
        </p:spPr>
      </p:cxnSp>
      <p:pic>
        <p:nvPicPr>
          <p:cNvPr id="15" name="Shape 15"/>
          <p:cNvPicPr preferRelativeResize="0"/>
          <p:nvPr/>
        </p:nvPicPr>
        <p:blipFill rotWithShape="1">
          <a:blip r:embed="rId13">
            <a:alphaModFix/>
          </a:blip>
          <a:srcRect/>
          <a:stretch/>
        </p:blipFill>
        <p:spPr>
          <a:xfrm>
            <a:off x="228600" y="228600"/>
            <a:ext cx="1176337" cy="1177924"/>
          </a:xfrm>
          <a:prstGeom prst="rect">
            <a:avLst/>
          </a:prstGeom>
          <a:noFill/>
          <a:ln>
            <a:noFill/>
          </a:ln>
        </p:spPr>
      </p:pic>
      <p:pic>
        <p:nvPicPr>
          <p:cNvPr id="16" name="Shape 16"/>
          <p:cNvPicPr preferRelativeResize="0"/>
          <p:nvPr/>
        </p:nvPicPr>
        <p:blipFill rotWithShape="1">
          <a:blip r:embed="rId14">
            <a:alphaModFix/>
          </a:blip>
          <a:srcRect/>
          <a:stretch/>
        </p:blipFill>
        <p:spPr>
          <a:xfrm>
            <a:off x="7696200" y="228600"/>
            <a:ext cx="1219199" cy="1212850"/>
          </a:xfrm>
          <a:prstGeom prst="rect">
            <a:avLst/>
          </a:prstGeom>
          <a:noFill/>
          <a:ln>
            <a:noFill/>
          </a:ln>
        </p:spPr>
      </p:pic>
      <p:sp>
        <p:nvSpPr>
          <p:cNvPr id="17" name="Shape 17"/>
          <p:cNvSpPr txBox="1"/>
          <p:nvPr/>
        </p:nvSpPr>
        <p:spPr>
          <a:xfrm rot="-2700000">
            <a:off x="6248399" y="5105399"/>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baseline="0">
                <a:solidFill>
                  <a:srgbClr val="DDDDDD"/>
                </a:solidFill>
                <a:latin typeface="Times New Roman"/>
                <a:ea typeface="Times New Roman"/>
                <a:cs typeface="Times New Roman"/>
                <a:sym typeface="Times New Roman"/>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hyperlink" Target="Agency%20Record%20Retention%20Reminder.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Agency%20Record%20Retention%20Reminder%20March%202020%20Working%20Doc%20(4)%20(1).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ctrTitle"/>
          </p:nvPr>
        </p:nvSpPr>
        <p:spPr>
          <a:xfrm>
            <a:off x="685800" y="2286000"/>
            <a:ext cx="7772400" cy="1143000"/>
          </a:xfrm>
          <a:prstGeom prst="rect">
            <a:avLst/>
          </a:prstGeom>
          <a:noFill/>
          <a:ln>
            <a:noFill/>
          </a:ln>
        </p:spPr>
        <p:txBody>
          <a:bodyPr lIns="91425" tIns="45700" rIns="91425" bIns="45700" anchor="ctr" anchorCtr="0">
            <a:noAutofit/>
          </a:bodyPr>
          <a:lstStyle/>
          <a:p>
            <a:pPr lvl="0" algn="ctr">
              <a:buClr>
                <a:schemeClr val="dk2"/>
              </a:buClr>
              <a:buSzPct val="25000"/>
            </a:pPr>
            <a:r>
              <a:rPr lang="en-US" sz="4400" b="1" dirty="0" smtClean="0">
                <a:solidFill>
                  <a:schemeClr val="dk2"/>
                </a:solidFill>
              </a:rPr>
              <a:t>Ephemeral Communications</a:t>
            </a:r>
            <a:r>
              <a:rPr lang="en-US" sz="3600" b="1" dirty="0" smtClean="0">
                <a:solidFill>
                  <a:schemeClr val="dk2"/>
                </a:solidFill>
              </a:rPr>
              <a:t/>
            </a:r>
            <a:br>
              <a:rPr lang="en-US" sz="3600" b="1" dirty="0" smtClean="0">
                <a:solidFill>
                  <a:schemeClr val="dk2"/>
                </a:solidFill>
              </a:rPr>
            </a:br>
            <a:endParaRPr lang="en-US" sz="3600" b="1" i="0" u="none" strike="noStrike" cap="none" baseline="0" dirty="0">
              <a:solidFill>
                <a:schemeClr val="dk2"/>
              </a:solidFill>
              <a:latin typeface="Arial"/>
              <a:ea typeface="Arial"/>
              <a:cs typeface="Arial"/>
              <a:sym typeface="Arial"/>
            </a:endParaRPr>
          </a:p>
        </p:txBody>
      </p:sp>
      <p:sp>
        <p:nvSpPr>
          <p:cNvPr id="89" name="Shape 89"/>
          <p:cNvSpPr txBox="1">
            <a:spLocks noGrp="1"/>
          </p:cNvSpPr>
          <p:nvPr>
            <p:ph type="subTitle" idx="1"/>
          </p:nvPr>
        </p:nvSpPr>
        <p:spPr>
          <a:xfrm>
            <a:off x="1409699" y="3886200"/>
            <a:ext cx="6400799" cy="1752600"/>
          </a:xfrm>
          <a:prstGeom prst="rect">
            <a:avLst/>
          </a:prstGeom>
          <a:noFill/>
          <a:ln>
            <a:noFill/>
          </a:ln>
        </p:spPr>
        <p:txBody>
          <a:bodyPr lIns="91425" tIns="45700" rIns="91425" bIns="45700" anchor="t" anchorCtr="0">
            <a:noAutofit/>
          </a:bodyPr>
          <a:lstStyle/>
          <a:p>
            <a:pPr lvl="0">
              <a:spcBef>
                <a:spcPts val="0"/>
              </a:spcBef>
              <a:buSzPct val="25000"/>
            </a:pPr>
            <a:r>
              <a:rPr lang="en-US" sz="2400" dirty="0" smtClean="0">
                <a:solidFill>
                  <a:schemeClr val="dk1"/>
                </a:solidFill>
              </a:rPr>
              <a:t>Presented </a:t>
            </a:r>
            <a:r>
              <a:rPr lang="en-US" sz="2400" dirty="0">
                <a:solidFill>
                  <a:schemeClr val="dk1"/>
                </a:solidFill>
              </a:rPr>
              <a:t>by </a:t>
            </a:r>
            <a:r>
              <a:rPr lang="en-US" sz="2400" dirty="0" smtClean="0">
                <a:solidFill>
                  <a:schemeClr val="dk1"/>
                </a:solidFill>
              </a:rPr>
              <a:t>LaTashia Smith</a:t>
            </a:r>
          </a:p>
          <a:p>
            <a:pPr lvl="0">
              <a:spcBef>
                <a:spcPts val="0"/>
              </a:spcBef>
              <a:buSzPct val="25000"/>
            </a:pPr>
            <a:r>
              <a:rPr lang="en-US" sz="2400" dirty="0">
                <a:solidFill>
                  <a:schemeClr val="dk1"/>
                </a:solidFill>
              </a:rPr>
              <a:t>NOAA Office of the Chief Information Officer (OCIO)</a:t>
            </a:r>
          </a:p>
        </p:txBody>
      </p:sp>
      <p:sp>
        <p:nvSpPr>
          <p:cNvPr id="90" name="Shape 90"/>
          <p:cNvSpPr txBox="1"/>
          <p:nvPr/>
        </p:nvSpPr>
        <p:spPr>
          <a:xfrm>
            <a:off x="457200" y="6096000"/>
            <a:ext cx="8305799" cy="457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2400" b="0" i="0" u="none" strike="noStrike" cap="none" baseline="0" dirty="0">
                <a:solidFill>
                  <a:schemeClr val="dk1"/>
                </a:solidFill>
                <a:latin typeface="Times New Roman"/>
                <a:ea typeface="Times New Roman"/>
                <a:cs typeface="Times New Roman"/>
                <a:sym typeface="Times New Roman"/>
              </a:rPr>
              <a:t>				    		</a:t>
            </a: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10</a:t>
            </a:fld>
            <a:endParaRPr lang="en-US" sz="800" b="0" i="0" u="none" strike="noStrike" cap="none" baseline="0">
              <a:solidFill>
                <a:schemeClr val="dk1"/>
              </a:solidFill>
              <a:latin typeface="Arial"/>
              <a:ea typeface="Arial"/>
              <a:cs typeface="Arial"/>
              <a:sym typeface="Arial"/>
            </a:endParaRPr>
          </a:p>
        </p:txBody>
      </p:sp>
      <p:sp>
        <p:nvSpPr>
          <p:cNvPr id="96" name="Shape 96"/>
          <p:cNvSpPr txBox="1">
            <a:spLocks noGrp="1"/>
          </p:cNvSpPr>
          <p:nvPr>
            <p:ph type="title"/>
          </p:nvPr>
        </p:nvSpPr>
        <p:spPr>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smtClean="0">
                <a:solidFill>
                  <a:schemeClr val="dk2"/>
                </a:solidFill>
              </a:rPr>
              <a:t>Ephemeral Communications</a:t>
            </a:r>
            <a:endParaRPr lang="en-US" sz="3600" b="1" i="0" u="none" strike="noStrike" cap="none" baseline="0" dirty="0">
              <a:solidFill>
                <a:schemeClr val="dk2"/>
              </a:solidFill>
              <a:latin typeface="Arial"/>
              <a:ea typeface="Arial"/>
              <a:cs typeface="Arial"/>
              <a:sym typeface="Arial"/>
            </a:endParaRPr>
          </a:p>
        </p:txBody>
      </p:sp>
      <p:sp>
        <p:nvSpPr>
          <p:cNvPr id="97" name="Shape 97"/>
          <p:cNvSpPr txBox="1">
            <a:spLocks noGrp="1"/>
          </p:cNvSpPr>
          <p:nvPr>
            <p:ph type="body" idx="1"/>
          </p:nvPr>
        </p:nvSpPr>
        <p:spPr>
          <a:xfrm>
            <a:off x="228600" y="1676400"/>
            <a:ext cx="8610600" cy="4419599"/>
          </a:xfrm>
          <a:prstGeom prst="rect">
            <a:avLst/>
          </a:prstGeom>
          <a:noFill/>
          <a:ln>
            <a:noFill/>
          </a:ln>
        </p:spPr>
        <p:txBody>
          <a:bodyPr lIns="91425" tIns="45700" rIns="91425" bIns="45700" anchor="t" anchorCtr="0">
            <a:noAutofit/>
          </a:bodyPr>
          <a:lstStyle/>
          <a:p>
            <a:pPr marL="109728" indent="0">
              <a:buNone/>
              <a:defRPr/>
            </a:pPr>
            <a:r>
              <a:rPr lang="en-US" sz="2800" u="sng" dirty="0" smtClean="0"/>
              <a:t>Google Chat Rooms:</a:t>
            </a:r>
          </a:p>
          <a:p>
            <a:pPr marL="109728" indent="0">
              <a:buNone/>
              <a:defRPr/>
            </a:pPr>
            <a:endParaRPr lang="en-US" sz="2400" b="0" i="0" u="sng" strike="noStrike" cap="none" baseline="0" dirty="0">
              <a:solidFill>
                <a:schemeClr val="dk1"/>
              </a:solidFill>
              <a:latin typeface="Arial"/>
              <a:ea typeface="Arial"/>
              <a:cs typeface="Arial"/>
              <a:sym typeface="Arial"/>
            </a:endParaRPr>
          </a:p>
          <a:p>
            <a:pPr marL="109728" indent="0">
              <a:buNone/>
              <a:defRPr/>
            </a:pPr>
            <a:r>
              <a:rPr lang="en-US" sz="2800" b="0" i="0" u="none" strike="noStrike" cap="none" baseline="0" dirty="0" smtClean="0">
                <a:solidFill>
                  <a:schemeClr val="dk1"/>
                </a:solidFill>
                <a:latin typeface="Arial"/>
                <a:ea typeface="Arial"/>
                <a:cs typeface="Arial"/>
                <a:sym typeface="Arial"/>
              </a:rPr>
              <a:t>Google Chat Rooms function like MS</a:t>
            </a:r>
            <a:r>
              <a:rPr lang="en-US" sz="2800" b="0" i="0" u="none" strike="noStrike" cap="none" dirty="0" smtClean="0">
                <a:solidFill>
                  <a:schemeClr val="dk1"/>
                </a:solidFill>
                <a:latin typeface="Arial"/>
                <a:ea typeface="Arial"/>
                <a:cs typeface="Arial"/>
                <a:sym typeface="Arial"/>
              </a:rPr>
              <a:t> Teams</a:t>
            </a:r>
            <a:r>
              <a:rPr lang="en-US" sz="2800" b="0" i="0" u="none" strike="noStrike" cap="none" baseline="0" dirty="0" smtClean="0">
                <a:solidFill>
                  <a:schemeClr val="dk1"/>
                </a:solidFill>
                <a:latin typeface="Arial"/>
                <a:ea typeface="Arial"/>
                <a:cs typeface="Arial"/>
                <a:sym typeface="Arial"/>
              </a:rPr>
              <a:t>, Slack,</a:t>
            </a:r>
            <a:r>
              <a:rPr lang="en-US" sz="2800" b="0" i="0" u="none" strike="noStrike" cap="none" dirty="0" smtClean="0">
                <a:solidFill>
                  <a:schemeClr val="dk1"/>
                </a:solidFill>
                <a:latin typeface="Arial"/>
                <a:ea typeface="Arial"/>
                <a:cs typeface="Arial"/>
                <a:sym typeface="Arial"/>
              </a:rPr>
              <a:t> </a:t>
            </a:r>
            <a:r>
              <a:rPr lang="en-US" sz="2800" b="0" i="0" u="none" strike="noStrike" cap="none" baseline="0" dirty="0" smtClean="0">
                <a:solidFill>
                  <a:schemeClr val="dk1"/>
                </a:solidFill>
                <a:latin typeface="Arial"/>
                <a:ea typeface="Arial"/>
                <a:cs typeface="Arial"/>
                <a:sym typeface="Arial"/>
              </a:rPr>
              <a:t>or other continuous chat threads.  They are stored, and are</a:t>
            </a:r>
            <a:r>
              <a:rPr lang="en-US" sz="2800" b="0" i="0" u="none" strike="noStrike" cap="none" dirty="0" smtClean="0">
                <a:solidFill>
                  <a:schemeClr val="dk1"/>
                </a:solidFill>
                <a:latin typeface="Arial"/>
                <a:ea typeface="Arial"/>
                <a:cs typeface="Arial"/>
                <a:sym typeface="Arial"/>
              </a:rPr>
              <a:t> likely considered agency records.  </a:t>
            </a:r>
            <a:endParaRPr sz="2800" b="0" i="0" u="none" strike="noStrike" cap="none" baseline="0" dirty="0">
              <a:solidFill>
                <a:schemeClr val="dk1"/>
              </a:solidFill>
              <a:latin typeface="Arial"/>
              <a:ea typeface="Arial"/>
              <a:cs typeface="Arial"/>
              <a:sym typeface="Aria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7364" y="4181053"/>
            <a:ext cx="4012568" cy="2524547"/>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1" y="4181053"/>
            <a:ext cx="3631568" cy="2524547"/>
          </a:xfrm>
          <a:prstGeom prst="rect">
            <a:avLst/>
          </a:prstGeom>
        </p:spPr>
      </p:pic>
    </p:spTree>
    <p:extLst>
      <p:ext uri="{BB962C8B-B14F-4D97-AF65-F5344CB8AC3E}">
        <p14:creationId xmlns:p14="http://schemas.microsoft.com/office/powerpoint/2010/main" val="384470287"/>
      </p:ext>
    </p:extLst>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11</a:t>
            </a:fld>
            <a:endParaRPr lang="en-US" sz="800" b="0" i="0" u="none" strike="noStrike" cap="none" baseline="0">
              <a:solidFill>
                <a:schemeClr val="dk1"/>
              </a:solidFill>
              <a:latin typeface="Arial"/>
              <a:ea typeface="Arial"/>
              <a:cs typeface="Arial"/>
              <a:sym typeface="Arial"/>
            </a:endParaRPr>
          </a:p>
        </p:txBody>
      </p:sp>
      <p:sp>
        <p:nvSpPr>
          <p:cNvPr id="96" name="Shape 96"/>
          <p:cNvSpPr txBox="1">
            <a:spLocks noGrp="1"/>
          </p:cNvSpPr>
          <p:nvPr>
            <p:ph type="title"/>
          </p:nvPr>
        </p:nvSpPr>
        <p:spPr>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smtClean="0">
                <a:solidFill>
                  <a:schemeClr val="dk2"/>
                </a:solidFill>
              </a:rPr>
              <a:t>Ephemeral Communications</a:t>
            </a:r>
            <a:endParaRPr lang="en-US" sz="3600" b="1" i="0" u="none" strike="noStrike" cap="none" baseline="0" dirty="0">
              <a:solidFill>
                <a:schemeClr val="dk2"/>
              </a:solidFill>
              <a:latin typeface="Arial"/>
              <a:ea typeface="Arial"/>
              <a:cs typeface="Arial"/>
              <a:sym typeface="Arial"/>
            </a:endParaRPr>
          </a:p>
        </p:txBody>
      </p:sp>
      <p:sp>
        <p:nvSpPr>
          <p:cNvPr id="97" name="Shape 97"/>
          <p:cNvSpPr txBox="1">
            <a:spLocks noGrp="1"/>
          </p:cNvSpPr>
          <p:nvPr>
            <p:ph type="body" idx="1"/>
          </p:nvPr>
        </p:nvSpPr>
        <p:spPr>
          <a:xfrm>
            <a:off x="228600" y="1676400"/>
            <a:ext cx="8610600" cy="4419599"/>
          </a:xfrm>
          <a:prstGeom prst="rect">
            <a:avLst/>
          </a:prstGeom>
          <a:noFill/>
          <a:ln>
            <a:noFill/>
          </a:ln>
        </p:spPr>
        <p:txBody>
          <a:bodyPr lIns="91425" tIns="45700" rIns="91425" bIns="45700" anchor="t" anchorCtr="0">
            <a:noAutofit/>
          </a:bodyPr>
          <a:lstStyle/>
          <a:p>
            <a:pPr marL="109728" indent="0">
              <a:buNone/>
              <a:defRPr/>
            </a:pPr>
            <a:r>
              <a:rPr lang="en-US" sz="2800" u="sng" dirty="0" smtClean="0"/>
              <a:t>Google Chat Rooms:</a:t>
            </a:r>
          </a:p>
          <a:p>
            <a:pPr marL="109728" indent="0">
              <a:buNone/>
              <a:defRPr/>
            </a:pPr>
            <a:endParaRPr lang="en-US" sz="2400" b="0" i="0" u="sng" strike="noStrike" cap="none" baseline="0" dirty="0">
              <a:solidFill>
                <a:schemeClr val="dk1"/>
              </a:solidFill>
              <a:latin typeface="Arial"/>
              <a:ea typeface="Arial"/>
              <a:cs typeface="Arial"/>
              <a:sym typeface="Arial"/>
            </a:endParaRPr>
          </a:p>
          <a:p>
            <a:pPr marL="109728" indent="0">
              <a:buNone/>
              <a:defRPr/>
            </a:pPr>
            <a:r>
              <a:rPr lang="en-US" sz="2800" dirty="0" smtClean="0">
                <a:solidFill>
                  <a:schemeClr val="dk1"/>
                </a:solidFill>
              </a:rPr>
              <a:t>Under current </a:t>
            </a:r>
            <a:r>
              <a:rPr lang="en-US" sz="2800" dirty="0">
                <a:solidFill>
                  <a:schemeClr val="dk1"/>
                </a:solidFill>
              </a:rPr>
              <a:t>case law, NOAA may not be able to separate the thread by topic to discrete “records”, and an entire thread may be considered a responsive record. </a:t>
            </a:r>
            <a:endParaRPr sz="2800" b="0" i="0" u="none" strike="noStrike" cap="none" baseline="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229199203"/>
      </p:ext>
    </p:extLst>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12</a:t>
            </a:fld>
            <a:endParaRPr lang="en-US" sz="800" b="0" i="0" u="none" strike="noStrike" cap="none" baseline="0">
              <a:solidFill>
                <a:schemeClr val="dk1"/>
              </a:solidFill>
              <a:latin typeface="Arial"/>
              <a:ea typeface="Arial"/>
              <a:cs typeface="Arial"/>
              <a:sym typeface="Arial"/>
            </a:endParaRPr>
          </a:p>
        </p:txBody>
      </p:sp>
      <p:sp>
        <p:nvSpPr>
          <p:cNvPr id="96" name="Shape 96"/>
          <p:cNvSpPr txBox="1">
            <a:spLocks noGrp="1"/>
          </p:cNvSpPr>
          <p:nvPr>
            <p:ph type="title"/>
          </p:nvPr>
        </p:nvSpPr>
        <p:spPr>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smtClean="0">
                <a:solidFill>
                  <a:schemeClr val="dk2"/>
                </a:solidFill>
              </a:rPr>
              <a:t>Ephemeral Communications</a:t>
            </a:r>
            <a:endParaRPr lang="en-US" sz="3600" b="1" i="0" u="none" strike="noStrike" cap="none" baseline="0" dirty="0">
              <a:solidFill>
                <a:schemeClr val="dk2"/>
              </a:solidFill>
              <a:latin typeface="Arial"/>
              <a:ea typeface="Arial"/>
              <a:cs typeface="Arial"/>
              <a:sym typeface="Arial"/>
            </a:endParaRPr>
          </a:p>
        </p:txBody>
      </p:sp>
      <p:sp>
        <p:nvSpPr>
          <p:cNvPr id="97" name="Shape 97"/>
          <p:cNvSpPr txBox="1">
            <a:spLocks noGrp="1"/>
          </p:cNvSpPr>
          <p:nvPr>
            <p:ph type="body" idx="1"/>
          </p:nvPr>
        </p:nvSpPr>
        <p:spPr>
          <a:xfrm>
            <a:off x="228600" y="1676400"/>
            <a:ext cx="8610600" cy="4419599"/>
          </a:xfrm>
          <a:prstGeom prst="rect">
            <a:avLst/>
          </a:prstGeom>
          <a:noFill/>
          <a:ln>
            <a:noFill/>
          </a:ln>
        </p:spPr>
        <p:txBody>
          <a:bodyPr lIns="91425" tIns="45700" rIns="91425" bIns="45700" anchor="t" anchorCtr="0">
            <a:noAutofit/>
          </a:bodyPr>
          <a:lstStyle/>
          <a:p>
            <a:pPr marL="109728" indent="0">
              <a:buNone/>
              <a:defRPr/>
            </a:pPr>
            <a:r>
              <a:rPr lang="en-US" sz="2800" u="sng" dirty="0" smtClean="0"/>
              <a:t>Google Meet:</a:t>
            </a:r>
          </a:p>
          <a:p>
            <a:pPr marL="109728" indent="0">
              <a:buNone/>
              <a:defRPr/>
            </a:pPr>
            <a:endParaRPr lang="en-US" sz="2400" b="0" i="0" u="sng" strike="noStrike" cap="none" baseline="0" dirty="0">
              <a:solidFill>
                <a:schemeClr val="dk1"/>
              </a:solidFill>
              <a:latin typeface="Arial"/>
              <a:ea typeface="Arial"/>
              <a:cs typeface="Arial"/>
              <a:sym typeface="Arial"/>
            </a:endParaRPr>
          </a:p>
          <a:p>
            <a:pPr marL="109728" indent="0">
              <a:buNone/>
              <a:defRPr/>
            </a:pPr>
            <a:r>
              <a:rPr lang="en-US" sz="2800" b="0" i="0" u="none" strike="noStrike" cap="none" baseline="0" dirty="0" smtClean="0">
                <a:solidFill>
                  <a:schemeClr val="dk1"/>
                </a:solidFill>
                <a:latin typeface="Arial"/>
                <a:ea typeface="Arial"/>
                <a:cs typeface="Arial"/>
                <a:sym typeface="Arial"/>
              </a:rPr>
              <a:t>Meet sessions are deleted upon completion of the session,</a:t>
            </a:r>
            <a:r>
              <a:rPr lang="en-US" sz="2800" b="0" i="0" u="none" strike="noStrike" cap="none" dirty="0" smtClean="0">
                <a:solidFill>
                  <a:schemeClr val="dk1"/>
                </a:solidFill>
                <a:latin typeface="Arial"/>
                <a:ea typeface="Arial"/>
                <a:cs typeface="Arial"/>
                <a:sym typeface="Arial"/>
              </a:rPr>
              <a:t> along with in-call messages, </a:t>
            </a:r>
            <a:r>
              <a:rPr lang="en-US" sz="2800" b="0" i="0" u="sng" strike="noStrike" cap="none" dirty="0" smtClean="0">
                <a:solidFill>
                  <a:schemeClr val="dk1"/>
                </a:solidFill>
                <a:latin typeface="Arial"/>
                <a:ea typeface="Arial"/>
                <a:cs typeface="Arial"/>
                <a:sym typeface="Arial"/>
              </a:rPr>
              <a:t>unless</a:t>
            </a:r>
            <a:r>
              <a:rPr lang="en-US" sz="2800" b="0" i="0" u="none" strike="noStrike" cap="none" dirty="0" smtClean="0">
                <a:solidFill>
                  <a:schemeClr val="dk1"/>
                </a:solidFill>
                <a:latin typeface="Arial"/>
                <a:ea typeface="Arial"/>
                <a:cs typeface="Arial"/>
                <a:sym typeface="Arial"/>
              </a:rPr>
              <a:t> the session is recorded.  In those instances, the session is stored within Google Drive, is retrievable by Vault, and is subject to the FOIA depending on whether it is a responsive agency record.  </a:t>
            </a:r>
          </a:p>
          <a:p>
            <a:pPr marL="109728" indent="0">
              <a:buNone/>
              <a:defRPr/>
            </a:pPr>
            <a:endParaRPr lang="en-US" sz="2800" baseline="0" dirty="0">
              <a:solidFill>
                <a:schemeClr val="dk1"/>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8499" y="5419724"/>
            <a:ext cx="2590800" cy="1295400"/>
          </a:xfrm>
          <a:prstGeom prst="rect">
            <a:avLst/>
          </a:prstGeom>
        </p:spPr>
      </p:pic>
    </p:spTree>
    <p:extLst>
      <p:ext uri="{BB962C8B-B14F-4D97-AF65-F5344CB8AC3E}">
        <p14:creationId xmlns:p14="http://schemas.microsoft.com/office/powerpoint/2010/main" val="479862208"/>
      </p:ext>
    </p:extLst>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13</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dirty="0" smtClean="0">
                <a:solidFill>
                  <a:schemeClr val="dk2"/>
                </a:solidFill>
              </a:rPr>
              <a:t/>
            </a:r>
            <a:br>
              <a:rPr lang="en-US" sz="3200" b="1" dirty="0" smtClean="0">
                <a:solidFill>
                  <a:schemeClr val="dk2"/>
                </a:solidFill>
              </a:rPr>
            </a:br>
            <a:r>
              <a:rPr lang="en-US" sz="3200" b="1" dirty="0" smtClean="0">
                <a:solidFill>
                  <a:schemeClr val="dk2"/>
                </a:solidFill>
              </a:rPr>
              <a:t>Questions</a:t>
            </a:r>
            <a:br>
              <a:rPr lang="en-US" sz="3200" b="1" dirty="0" smtClean="0">
                <a:solidFill>
                  <a:schemeClr val="dk2"/>
                </a:solidFill>
              </a:rPr>
            </a:br>
            <a:r>
              <a:rPr lang="en-US" sz="3200" b="1" dirty="0" smtClean="0">
                <a:solidFill>
                  <a:schemeClr val="dk2"/>
                </a:solidFill>
              </a:rPr>
              <a:t/>
            </a:r>
            <a:br>
              <a:rPr lang="en-US" sz="3200" b="1" dirty="0" smtClean="0">
                <a:solidFill>
                  <a:schemeClr val="dk2"/>
                </a:solidFill>
              </a:rPr>
            </a:b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609600" y="1600200"/>
            <a:ext cx="8208169" cy="5029200"/>
          </a:xfrm>
          <a:prstGeom prst="rect">
            <a:avLst/>
          </a:prstGeom>
          <a:noFill/>
          <a:ln>
            <a:noFill/>
          </a:ln>
        </p:spPr>
        <p:txBody>
          <a:bodyPr lIns="91425" tIns="45700" rIns="91425" bIns="45700" anchor="t" anchorCtr="0">
            <a:noAutofit/>
          </a:bodyPr>
          <a:lstStyle/>
          <a:p>
            <a:pPr marL="0" marR="0" lvl="0" indent="0" algn="ctr" rtl="0">
              <a:lnSpc>
                <a:spcPct val="100000"/>
              </a:lnSpc>
              <a:spcBef>
                <a:spcPts val="560"/>
              </a:spcBef>
              <a:spcAft>
                <a:spcPts val="0"/>
              </a:spcAft>
              <a:buClr>
                <a:schemeClr val="dk1"/>
              </a:buClr>
              <a:buSzPct val="100000"/>
              <a:buNone/>
            </a:pPr>
            <a:endParaRPr lang="en-US" sz="8800" dirty="0" smtClean="0">
              <a:solidFill>
                <a:schemeClr val="dk1"/>
              </a:solidFill>
            </a:endParaRPr>
          </a:p>
          <a:p>
            <a:pPr marL="0" marR="0" lvl="0" indent="0" algn="ctr" rtl="0">
              <a:lnSpc>
                <a:spcPct val="100000"/>
              </a:lnSpc>
              <a:spcBef>
                <a:spcPts val="560"/>
              </a:spcBef>
              <a:spcAft>
                <a:spcPts val="0"/>
              </a:spcAft>
              <a:buClr>
                <a:schemeClr val="dk1"/>
              </a:buClr>
              <a:buSzPct val="100000"/>
              <a:buNone/>
            </a:pPr>
            <a:r>
              <a:rPr lang="en-US" sz="8800" dirty="0" smtClean="0">
                <a:solidFill>
                  <a:schemeClr val="dk1"/>
                </a:solidFill>
              </a:rPr>
              <a:t>QUESTIONS?</a:t>
            </a:r>
          </a:p>
          <a:p>
            <a:pPr marL="0" marR="0" lvl="0" indent="0" algn="l" rtl="0">
              <a:lnSpc>
                <a:spcPct val="100000"/>
              </a:lnSpc>
              <a:spcBef>
                <a:spcPts val="560"/>
              </a:spcBef>
              <a:spcAft>
                <a:spcPts val="0"/>
              </a:spcAft>
              <a:buClr>
                <a:schemeClr val="dk1"/>
              </a:buClr>
              <a:buSzPct val="100000"/>
              <a:buNone/>
            </a:pPr>
            <a:endParaRPr lang="en-US" sz="8800" dirty="0" smtClean="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8800" dirty="0" smtClean="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8800" dirty="0" smtClean="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8800" dirty="0" smtClean="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8800" dirty="0" smtClean="0">
              <a:solidFill>
                <a:schemeClr val="dk1"/>
              </a:solidFill>
            </a:endParaRPr>
          </a:p>
        </p:txBody>
      </p:sp>
    </p:spTree>
    <p:extLst>
      <p:ext uri="{BB962C8B-B14F-4D97-AF65-F5344CB8AC3E}">
        <p14:creationId xmlns:p14="http://schemas.microsoft.com/office/powerpoint/2010/main" val="2197005925"/>
      </p:ext>
    </p:extLst>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2</a:t>
            </a:fld>
            <a:endParaRPr lang="en-US" sz="800" b="0" i="0" u="none" strike="noStrike" cap="none" baseline="0">
              <a:solidFill>
                <a:schemeClr val="dk1"/>
              </a:solidFill>
              <a:latin typeface="Arial"/>
              <a:ea typeface="Arial"/>
              <a:cs typeface="Arial"/>
              <a:sym typeface="Arial"/>
            </a:endParaRPr>
          </a:p>
        </p:txBody>
      </p:sp>
      <p:sp>
        <p:nvSpPr>
          <p:cNvPr id="96" name="Shape 96"/>
          <p:cNvSpPr txBox="1">
            <a:spLocks noGrp="1"/>
          </p:cNvSpPr>
          <p:nvPr>
            <p:ph type="title"/>
          </p:nvPr>
        </p:nvSpPr>
        <p:spPr>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smtClean="0">
                <a:solidFill>
                  <a:schemeClr val="dk2"/>
                </a:solidFill>
              </a:rPr>
              <a:t>Overview </a:t>
            </a:r>
            <a:endParaRPr lang="en-US" sz="3600" b="1" i="0" u="none" strike="noStrike" cap="none" baseline="0" dirty="0">
              <a:solidFill>
                <a:schemeClr val="dk2"/>
              </a:solidFill>
              <a:latin typeface="Arial"/>
              <a:ea typeface="Arial"/>
              <a:cs typeface="Arial"/>
              <a:sym typeface="Arial"/>
            </a:endParaRPr>
          </a:p>
        </p:txBody>
      </p:sp>
      <p:sp>
        <p:nvSpPr>
          <p:cNvPr id="97" name="Shape 97"/>
          <p:cNvSpPr txBox="1">
            <a:spLocks noGrp="1"/>
          </p:cNvSpPr>
          <p:nvPr>
            <p:ph type="body" idx="1"/>
          </p:nvPr>
        </p:nvSpPr>
        <p:spPr>
          <a:prstGeom prst="rect">
            <a:avLst/>
          </a:prstGeom>
          <a:noFill/>
          <a:ln>
            <a:noFill/>
          </a:ln>
        </p:spPr>
        <p:txBody>
          <a:bodyPr lIns="91425" tIns="45700" rIns="91425" bIns="45700" anchor="t" anchorCtr="0">
            <a:noAutofit/>
          </a:bodyPr>
          <a:lstStyle/>
          <a:p>
            <a:pPr marL="635000" lvl="0" indent="-457200">
              <a:buFont typeface="+mj-lt"/>
              <a:buAutoNum type="arabicPeriod"/>
            </a:pPr>
            <a:endParaRPr lang="en-US" sz="2800" dirty="0" smtClean="0"/>
          </a:p>
          <a:p>
            <a:pPr marL="635000" lvl="0" indent="-457200">
              <a:buFont typeface="+mj-lt"/>
              <a:buAutoNum type="arabicPeriod"/>
            </a:pPr>
            <a:r>
              <a:rPr lang="en-US" sz="2800" dirty="0" smtClean="0"/>
              <a:t>What is Ephemeral Communications?</a:t>
            </a:r>
          </a:p>
          <a:p>
            <a:pPr marL="635000" lvl="0" indent="-457200">
              <a:buFont typeface="+mj-lt"/>
              <a:buAutoNum type="arabicPeriod"/>
            </a:pPr>
            <a:r>
              <a:rPr lang="en-US" sz="2800" dirty="0" smtClean="0"/>
              <a:t>Record Retention Requirement Guidance</a:t>
            </a:r>
          </a:p>
          <a:p>
            <a:pPr marL="635000" lvl="0" indent="-457200">
              <a:buFont typeface="+mj-lt"/>
              <a:buAutoNum type="arabicPeriod"/>
            </a:pPr>
            <a:r>
              <a:rPr lang="en-US" sz="2800" dirty="0" smtClean="0"/>
              <a:t>Search Adequacy as it relates to Ephemeral Communications </a:t>
            </a:r>
          </a:p>
          <a:p>
            <a:pPr marL="635000" lvl="0" indent="-457200">
              <a:buFont typeface="+mj-lt"/>
              <a:buAutoNum type="arabicPeriod"/>
            </a:pPr>
            <a:r>
              <a:rPr lang="en-US" sz="2800" dirty="0" smtClean="0"/>
              <a:t>FOIA Responsibilities Around Ephemeral Communications </a:t>
            </a:r>
            <a:endParaRPr lang="en-US" sz="2000" dirty="0" smtClean="0"/>
          </a:p>
          <a:p>
            <a:pPr marL="920750" lvl="0" indent="-742950">
              <a:buFont typeface="+mj-lt"/>
              <a:buAutoNum type="arabicPeriod"/>
            </a:pPr>
            <a:endParaRPr lang="en-US" sz="1800" dirty="0" smtClean="0">
              <a:solidFill>
                <a:schemeClr val="dk1"/>
              </a:solidFill>
            </a:endParaRPr>
          </a:p>
        </p:txBody>
      </p:sp>
    </p:spTree>
    <p:extLst>
      <p:ext uri="{BB962C8B-B14F-4D97-AF65-F5344CB8AC3E}">
        <p14:creationId xmlns:p14="http://schemas.microsoft.com/office/powerpoint/2010/main" val="1024453105"/>
      </p:ext>
    </p:extLst>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3</a:t>
            </a:fld>
            <a:endParaRPr lang="en-US" sz="800" b="0" i="0" u="none" strike="noStrike" cap="none" baseline="0">
              <a:solidFill>
                <a:schemeClr val="dk1"/>
              </a:solidFill>
              <a:latin typeface="Arial"/>
              <a:ea typeface="Arial"/>
              <a:cs typeface="Arial"/>
              <a:sym typeface="Arial"/>
            </a:endParaRPr>
          </a:p>
        </p:txBody>
      </p:sp>
      <p:sp>
        <p:nvSpPr>
          <p:cNvPr id="96" name="Shape 96"/>
          <p:cNvSpPr txBox="1">
            <a:spLocks noGrp="1"/>
          </p:cNvSpPr>
          <p:nvPr>
            <p:ph type="title"/>
          </p:nvPr>
        </p:nvSpPr>
        <p:spPr>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smtClean="0">
                <a:solidFill>
                  <a:schemeClr val="dk2"/>
                </a:solidFill>
              </a:rPr>
              <a:t>Ephemeral Communications</a:t>
            </a:r>
            <a:endParaRPr lang="en-US" sz="3600" b="1" i="0" u="none" strike="noStrike" cap="none" baseline="0" dirty="0">
              <a:solidFill>
                <a:schemeClr val="dk2"/>
              </a:solidFill>
              <a:latin typeface="Arial"/>
              <a:ea typeface="Arial"/>
              <a:cs typeface="Arial"/>
              <a:sym typeface="Arial"/>
            </a:endParaRPr>
          </a:p>
        </p:txBody>
      </p:sp>
      <p:sp>
        <p:nvSpPr>
          <p:cNvPr id="97" name="Shape 97"/>
          <p:cNvSpPr txBox="1">
            <a:spLocks noGrp="1"/>
          </p:cNvSpPr>
          <p:nvPr>
            <p:ph type="body" idx="1"/>
          </p:nvPr>
        </p:nvSpPr>
        <p:spPr>
          <a:xfrm>
            <a:off x="228600" y="1676400"/>
            <a:ext cx="8534400" cy="4419599"/>
          </a:xfrm>
          <a:prstGeom prst="rect">
            <a:avLst/>
          </a:prstGeom>
          <a:noFill/>
          <a:ln>
            <a:noFill/>
          </a:ln>
        </p:spPr>
        <p:txBody>
          <a:bodyPr lIns="91425" tIns="45700" rIns="91425" bIns="45700" anchor="t" anchorCtr="0">
            <a:noAutofit/>
          </a:bodyPr>
          <a:lstStyle/>
          <a:p>
            <a:pPr marL="109728" indent="0">
              <a:buNone/>
              <a:defRPr/>
            </a:pPr>
            <a:r>
              <a:rPr lang="en-US" sz="2800" u="sng" dirty="0" smtClean="0"/>
              <a:t>Definition of “Ephemeral Communications”:</a:t>
            </a:r>
          </a:p>
          <a:p>
            <a:pPr marL="109728" indent="0">
              <a:buNone/>
              <a:defRPr/>
            </a:pPr>
            <a:endParaRPr lang="en-US" sz="2400" b="0" i="0" u="sng" strike="noStrike" cap="none" baseline="0" dirty="0">
              <a:solidFill>
                <a:schemeClr val="dk1"/>
              </a:solidFill>
              <a:latin typeface="Arial"/>
              <a:ea typeface="Arial"/>
              <a:cs typeface="Arial"/>
              <a:sym typeface="Arial"/>
            </a:endParaRPr>
          </a:p>
          <a:p>
            <a:pPr marL="109728" indent="0">
              <a:buNone/>
              <a:defRPr/>
            </a:pPr>
            <a:r>
              <a:rPr lang="en-US" sz="2800" b="0" i="0" u="none" strike="noStrike" cap="none" baseline="0" dirty="0" smtClean="0">
                <a:solidFill>
                  <a:schemeClr val="dk1"/>
                </a:solidFill>
                <a:latin typeface="Arial"/>
                <a:ea typeface="Arial"/>
                <a:cs typeface="Arial"/>
                <a:sym typeface="Arial"/>
              </a:rPr>
              <a:t>Communications</a:t>
            </a:r>
            <a:r>
              <a:rPr lang="en-US" sz="2800" b="0" i="0" u="none" strike="noStrike" cap="none" dirty="0" smtClean="0">
                <a:solidFill>
                  <a:schemeClr val="dk1"/>
                </a:solidFill>
                <a:latin typeface="Arial"/>
                <a:ea typeface="Arial"/>
                <a:cs typeface="Arial"/>
                <a:sym typeface="Arial"/>
              </a:rPr>
              <a:t> that are deleted or otherwise not made available after a relatively-short time period. For example: Text, chat, instant message, etc. </a:t>
            </a:r>
            <a:endParaRPr sz="2800" b="0" i="0" u="none" strike="noStrike" cap="none" baseline="0" dirty="0">
              <a:solidFill>
                <a:schemeClr val="dk1"/>
              </a:solidFill>
              <a:latin typeface="Arial"/>
              <a:ea typeface="Arial"/>
              <a:cs typeface="Arial"/>
              <a:sym typeface="Aria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78829" y="4147637"/>
            <a:ext cx="3352800" cy="2511364"/>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200" y="4253438"/>
            <a:ext cx="4093029" cy="2299762"/>
          </a:xfrm>
          <a:prstGeom prst="rect">
            <a:avLst/>
          </a:prstGeom>
        </p:spPr>
      </p:pic>
    </p:spTree>
    <p:extLst>
      <p:ext uri="{BB962C8B-B14F-4D97-AF65-F5344CB8AC3E}">
        <p14:creationId xmlns:p14="http://schemas.microsoft.com/office/powerpoint/2010/main" val="3667863490"/>
      </p:ext>
    </p:extLst>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4</a:t>
            </a:fld>
            <a:endParaRPr lang="en-US" sz="800" b="0" i="0" u="none" strike="noStrike" cap="none" baseline="0">
              <a:solidFill>
                <a:schemeClr val="dk1"/>
              </a:solidFill>
              <a:latin typeface="Arial"/>
              <a:ea typeface="Arial"/>
              <a:cs typeface="Arial"/>
              <a:sym typeface="Arial"/>
            </a:endParaRPr>
          </a:p>
        </p:txBody>
      </p:sp>
      <p:sp>
        <p:nvSpPr>
          <p:cNvPr id="96" name="Shape 96"/>
          <p:cNvSpPr txBox="1">
            <a:spLocks noGrp="1"/>
          </p:cNvSpPr>
          <p:nvPr>
            <p:ph type="title"/>
          </p:nvPr>
        </p:nvSpPr>
        <p:spPr>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smtClean="0">
                <a:solidFill>
                  <a:schemeClr val="dk2"/>
                </a:solidFill>
              </a:rPr>
              <a:t>Ephemeral Communications</a:t>
            </a:r>
            <a:endParaRPr lang="en-US" sz="3600" b="1" i="0" u="none" strike="noStrike" cap="none" baseline="0" dirty="0">
              <a:solidFill>
                <a:schemeClr val="dk2"/>
              </a:solidFill>
              <a:latin typeface="Arial"/>
              <a:ea typeface="Arial"/>
              <a:cs typeface="Arial"/>
              <a:sym typeface="Arial"/>
            </a:endParaRPr>
          </a:p>
        </p:txBody>
      </p:sp>
      <p:sp>
        <p:nvSpPr>
          <p:cNvPr id="97" name="Shape 97"/>
          <p:cNvSpPr txBox="1">
            <a:spLocks noGrp="1"/>
          </p:cNvSpPr>
          <p:nvPr>
            <p:ph type="body" idx="1"/>
          </p:nvPr>
        </p:nvSpPr>
        <p:spPr>
          <a:xfrm>
            <a:off x="228600" y="1676400"/>
            <a:ext cx="8610600" cy="4419599"/>
          </a:xfrm>
          <a:prstGeom prst="rect">
            <a:avLst/>
          </a:prstGeom>
          <a:noFill/>
          <a:ln>
            <a:noFill/>
          </a:ln>
        </p:spPr>
        <p:txBody>
          <a:bodyPr lIns="91425" tIns="45700" rIns="91425" bIns="45700" anchor="t" anchorCtr="0">
            <a:noAutofit/>
          </a:bodyPr>
          <a:lstStyle/>
          <a:p>
            <a:pPr marL="109728" indent="0">
              <a:buNone/>
              <a:defRPr/>
            </a:pPr>
            <a:r>
              <a:rPr lang="en-US" sz="2800" u="sng" dirty="0" smtClean="0"/>
              <a:t>Record Retention Guidance:</a:t>
            </a:r>
          </a:p>
          <a:p>
            <a:pPr marL="109728" indent="0">
              <a:buNone/>
              <a:defRPr/>
            </a:pPr>
            <a:endParaRPr lang="en-US" sz="2800" b="0" i="0" u="sng" strike="noStrike" cap="none" dirty="0">
              <a:solidFill>
                <a:schemeClr val="dk1"/>
              </a:solidFill>
              <a:latin typeface="Arial"/>
              <a:ea typeface="Arial"/>
              <a:cs typeface="Arial"/>
              <a:sym typeface="Arial"/>
            </a:endParaRPr>
          </a:p>
          <a:p>
            <a:pPr marL="109728" indent="0">
              <a:buNone/>
              <a:defRPr/>
            </a:pPr>
            <a:r>
              <a:rPr lang="en-US" sz="2800" dirty="0">
                <a:solidFill>
                  <a:schemeClr val="dk1"/>
                </a:solidFill>
              </a:rPr>
              <a:t>Anytime an </a:t>
            </a:r>
            <a:r>
              <a:rPr lang="en-US" sz="2800" dirty="0" smtClean="0">
                <a:solidFill>
                  <a:schemeClr val="dk1"/>
                </a:solidFill>
              </a:rPr>
              <a:t>employee </a:t>
            </a:r>
            <a:r>
              <a:rPr lang="en-US" sz="2800" dirty="0">
                <a:solidFill>
                  <a:schemeClr val="dk1"/>
                </a:solidFill>
              </a:rPr>
              <a:t>has to conduct agency business using </a:t>
            </a:r>
            <a:r>
              <a:rPr lang="en-US" sz="2800" dirty="0" smtClean="0">
                <a:solidFill>
                  <a:schemeClr val="dk1"/>
                </a:solidFill>
              </a:rPr>
              <a:t>text message, chat, </a:t>
            </a:r>
            <a:r>
              <a:rPr lang="en-US" sz="2800" dirty="0" smtClean="0">
                <a:solidFill>
                  <a:schemeClr val="dk1"/>
                </a:solidFill>
              </a:rPr>
              <a:t>or </a:t>
            </a:r>
            <a:r>
              <a:rPr lang="en-US" sz="2800" dirty="0">
                <a:solidFill>
                  <a:schemeClr val="dk1"/>
                </a:solidFill>
              </a:rPr>
              <a:t>other ephemeral communication methods-</a:t>
            </a:r>
            <a:r>
              <a:rPr lang="en-US" sz="2800" dirty="0" smtClean="0">
                <a:solidFill>
                  <a:schemeClr val="dk1"/>
                </a:solidFill>
              </a:rPr>
              <a:t>-they </a:t>
            </a:r>
            <a:r>
              <a:rPr lang="en-US" sz="2800" dirty="0">
                <a:solidFill>
                  <a:schemeClr val="dk1"/>
                </a:solidFill>
              </a:rPr>
              <a:t>are required to copy their noaa.gov email with the </a:t>
            </a:r>
            <a:r>
              <a:rPr lang="en-US" sz="2800" dirty="0" smtClean="0">
                <a:solidFill>
                  <a:schemeClr val="dk1"/>
                </a:solidFill>
              </a:rPr>
              <a:t>communication </a:t>
            </a:r>
            <a:r>
              <a:rPr lang="en-US" sz="2800" dirty="0">
                <a:solidFill>
                  <a:schemeClr val="dk1"/>
                </a:solidFill>
              </a:rPr>
              <a:t>string</a:t>
            </a:r>
            <a:r>
              <a:rPr lang="en-US" sz="2800" dirty="0" smtClean="0">
                <a:solidFill>
                  <a:schemeClr val="dk1"/>
                </a:solidFill>
              </a:rPr>
              <a:t>.</a:t>
            </a:r>
          </a:p>
          <a:p>
            <a:pPr marL="109728" indent="0">
              <a:buNone/>
              <a:defRPr/>
            </a:pPr>
            <a:endParaRPr lang="en-US" sz="2800" b="0" i="0" strike="noStrike" cap="none" dirty="0" smtClean="0">
              <a:solidFill>
                <a:schemeClr val="dk1"/>
              </a:solidFill>
              <a:latin typeface="Arial"/>
              <a:ea typeface="Arial"/>
              <a:cs typeface="Arial"/>
              <a:sym typeface="Arial"/>
            </a:endParaRPr>
          </a:p>
          <a:p>
            <a:pPr marL="109728" indent="0">
              <a:buNone/>
              <a:defRPr/>
            </a:pPr>
            <a:r>
              <a:rPr lang="en-US" sz="2800" dirty="0" smtClean="0">
                <a:solidFill>
                  <a:schemeClr val="dk1"/>
                </a:solidFill>
                <a:hlinkClick r:id="rId3" action="ppaction://hlinkfile"/>
              </a:rPr>
              <a:t>Agency Record Retention Reminder</a:t>
            </a:r>
            <a:endParaRPr lang="en-US" sz="2800" b="0" i="0"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1909558150"/>
      </p:ext>
    </p:extLst>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Ephemeral Communications</a:t>
            </a:r>
            <a:endParaRPr lang="en-US" dirty="0"/>
          </a:p>
        </p:txBody>
      </p:sp>
      <p:sp>
        <p:nvSpPr>
          <p:cNvPr id="3" name="Text Placeholder 2"/>
          <p:cNvSpPr>
            <a:spLocks noGrp="1"/>
          </p:cNvSpPr>
          <p:nvPr>
            <p:ph type="body" idx="1"/>
          </p:nvPr>
        </p:nvSpPr>
        <p:spPr/>
        <p:txBody>
          <a:bodyPr/>
          <a:lstStyle/>
          <a:p>
            <a:pPr marL="109728" lvl="0" indent="0">
              <a:buClr>
                <a:srgbClr val="000000"/>
              </a:buClr>
              <a:buNone/>
              <a:defRPr/>
            </a:pPr>
            <a:r>
              <a:rPr lang="en-US" sz="2800" u="sng" dirty="0"/>
              <a:t>Record Retention </a:t>
            </a:r>
            <a:r>
              <a:rPr lang="en-US" sz="2800" u="sng" dirty="0" smtClean="0"/>
              <a:t>Guidance (</a:t>
            </a:r>
            <a:r>
              <a:rPr lang="en-US" sz="2800" i="1" u="sng" dirty="0" smtClean="0"/>
              <a:t>Up Next</a:t>
            </a:r>
            <a:r>
              <a:rPr lang="en-US" sz="2800" u="sng" dirty="0" smtClean="0"/>
              <a:t>): </a:t>
            </a:r>
          </a:p>
          <a:p>
            <a:pPr marL="109728" lvl="0" indent="0">
              <a:buClr>
                <a:srgbClr val="000000"/>
              </a:buClr>
              <a:buNone/>
              <a:defRPr/>
            </a:pPr>
            <a:endParaRPr lang="en-US" sz="2400" dirty="0" smtClean="0"/>
          </a:p>
          <a:p>
            <a:pPr marL="109728" lvl="0" indent="0">
              <a:buClr>
                <a:srgbClr val="000000"/>
              </a:buClr>
              <a:buNone/>
              <a:defRPr/>
            </a:pPr>
            <a:r>
              <a:rPr lang="en-US" sz="2400" dirty="0" smtClean="0"/>
              <a:t>All </a:t>
            </a:r>
            <a:r>
              <a:rPr lang="en-US" sz="2400" dirty="0"/>
              <a:t>mobile and other devices that contain Federal Records must have those Federal Records captured and saved before those devices are turned-in by users, including cell phones, tablets, laptops, and other devices issued to NOAA personnel.  </a:t>
            </a:r>
            <a:r>
              <a:rPr lang="en-US" sz="2400" dirty="0" smtClean="0"/>
              <a:t>The user is responsible, prior to device turn-in, for capturing, saving, or transferring to a records-retained repository, those records that meet the definition of a Federal Record as described in the </a:t>
            </a:r>
            <a:r>
              <a:rPr lang="en-US" sz="2400" dirty="0" smtClean="0">
                <a:hlinkClick r:id="rId2" action="ppaction://hlinkfile"/>
              </a:rPr>
              <a:t>2020 Record Retention Reminder</a:t>
            </a:r>
            <a:r>
              <a:rPr lang="en-US" sz="2400" dirty="0" smtClean="0"/>
              <a:t>.</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smtClean="0">
                <a:solidFill>
                  <a:schemeClr val="dk1"/>
                </a:solidFill>
                <a:latin typeface="Arial"/>
                <a:ea typeface="Arial"/>
                <a:cs typeface="Arial"/>
                <a:sym typeface="Arial"/>
              </a:rPr>
              <a:t>5</a:t>
            </a:fld>
            <a:endParaRPr lang="en-US" sz="800" b="0" i="0" u="none" strike="noStrike" cap="none" baseline="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4025085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6</a:t>
            </a:fld>
            <a:endParaRPr lang="en-US" sz="800" b="0" i="0" u="none" strike="noStrike" cap="none" baseline="0">
              <a:solidFill>
                <a:schemeClr val="dk1"/>
              </a:solidFill>
              <a:latin typeface="Arial"/>
              <a:ea typeface="Arial"/>
              <a:cs typeface="Arial"/>
              <a:sym typeface="Arial"/>
            </a:endParaRPr>
          </a:p>
        </p:txBody>
      </p:sp>
      <p:sp>
        <p:nvSpPr>
          <p:cNvPr id="96" name="Shape 96"/>
          <p:cNvSpPr txBox="1">
            <a:spLocks noGrp="1"/>
          </p:cNvSpPr>
          <p:nvPr>
            <p:ph type="title"/>
          </p:nvPr>
        </p:nvSpPr>
        <p:spPr>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smtClean="0">
                <a:solidFill>
                  <a:schemeClr val="dk2"/>
                </a:solidFill>
              </a:rPr>
              <a:t>Ephemeral Communications</a:t>
            </a:r>
            <a:endParaRPr lang="en-US" sz="3600" b="1" i="0" u="none" strike="noStrike" cap="none" baseline="0" dirty="0">
              <a:solidFill>
                <a:schemeClr val="dk2"/>
              </a:solidFill>
              <a:latin typeface="Arial"/>
              <a:ea typeface="Arial"/>
              <a:cs typeface="Arial"/>
              <a:sym typeface="Arial"/>
            </a:endParaRPr>
          </a:p>
        </p:txBody>
      </p:sp>
      <p:sp>
        <p:nvSpPr>
          <p:cNvPr id="97" name="Shape 97"/>
          <p:cNvSpPr txBox="1">
            <a:spLocks noGrp="1"/>
          </p:cNvSpPr>
          <p:nvPr>
            <p:ph type="body" idx="1"/>
          </p:nvPr>
        </p:nvSpPr>
        <p:spPr>
          <a:xfrm>
            <a:off x="685800" y="1676400"/>
            <a:ext cx="8153400" cy="4419599"/>
          </a:xfrm>
          <a:prstGeom prst="rect">
            <a:avLst/>
          </a:prstGeom>
          <a:noFill/>
          <a:ln>
            <a:noFill/>
          </a:ln>
        </p:spPr>
        <p:txBody>
          <a:bodyPr lIns="91425" tIns="45700" rIns="91425" bIns="45700" anchor="t" anchorCtr="0">
            <a:noAutofit/>
          </a:bodyPr>
          <a:lstStyle/>
          <a:p>
            <a:pPr marL="109728" indent="0">
              <a:buNone/>
              <a:defRPr/>
            </a:pPr>
            <a:r>
              <a:rPr lang="en-US" sz="2800" u="sng" dirty="0" smtClean="0">
                <a:solidFill>
                  <a:schemeClr val="dk1"/>
                </a:solidFill>
              </a:rPr>
              <a:t>Search Adequacy: </a:t>
            </a:r>
          </a:p>
          <a:p>
            <a:pPr marL="109728" indent="0">
              <a:buNone/>
              <a:defRPr/>
            </a:pPr>
            <a:endParaRPr lang="en-US" sz="2800" dirty="0" smtClean="0">
              <a:solidFill>
                <a:schemeClr val="dk1"/>
              </a:solidFill>
            </a:endParaRPr>
          </a:p>
          <a:p>
            <a:pPr marL="109728" indent="0">
              <a:buNone/>
              <a:defRPr/>
            </a:pPr>
            <a:r>
              <a:rPr lang="en-US" sz="2800" dirty="0" smtClean="0">
                <a:solidFill>
                  <a:schemeClr val="dk1"/>
                </a:solidFill>
              </a:rPr>
              <a:t>A </a:t>
            </a:r>
            <a:r>
              <a:rPr lang="en-US" sz="2800" dirty="0">
                <a:solidFill>
                  <a:schemeClr val="dk1"/>
                </a:solidFill>
              </a:rPr>
              <a:t>search of the noaa.gov domain would be inclusive of any </a:t>
            </a:r>
            <a:r>
              <a:rPr lang="en-US" sz="2800" dirty="0" smtClean="0">
                <a:solidFill>
                  <a:schemeClr val="dk1"/>
                </a:solidFill>
              </a:rPr>
              <a:t>text, chat, </a:t>
            </a:r>
            <a:r>
              <a:rPr lang="en-US" sz="2800" dirty="0">
                <a:solidFill>
                  <a:schemeClr val="dk1"/>
                </a:solidFill>
              </a:rPr>
              <a:t>or </a:t>
            </a:r>
            <a:r>
              <a:rPr lang="en-US" sz="2800" dirty="0" smtClean="0">
                <a:solidFill>
                  <a:schemeClr val="dk1"/>
                </a:solidFill>
              </a:rPr>
              <a:t>other communication </a:t>
            </a:r>
            <a:r>
              <a:rPr lang="en-US" sz="2800" dirty="0">
                <a:solidFill>
                  <a:schemeClr val="dk1"/>
                </a:solidFill>
              </a:rPr>
              <a:t>method that is used to conduct agency business.  As such, a search of the noaa.gov domain would be comprehensive, and reasonably calculated to uncover all relevant documents that would be responsive to a request, regardless of the original form of communication.</a:t>
            </a:r>
            <a:endParaRPr lang="en-US" sz="2800" b="0" i="0" strike="noStrike" cap="none" dirty="0" smtClean="0">
              <a:solidFill>
                <a:schemeClr val="dk1"/>
              </a:solidFill>
              <a:latin typeface="Arial"/>
              <a:ea typeface="Arial"/>
              <a:cs typeface="Arial"/>
              <a:sym typeface="Arial"/>
            </a:endParaRPr>
          </a:p>
        </p:txBody>
      </p:sp>
    </p:spTree>
    <p:extLst>
      <p:ext uri="{BB962C8B-B14F-4D97-AF65-F5344CB8AC3E}">
        <p14:creationId xmlns:p14="http://schemas.microsoft.com/office/powerpoint/2010/main" val="4084634941"/>
      </p:ext>
    </p:extLst>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7</a:t>
            </a:fld>
            <a:endParaRPr lang="en-US" sz="800" b="0" i="0" u="none" strike="noStrike" cap="none" baseline="0">
              <a:solidFill>
                <a:schemeClr val="dk1"/>
              </a:solidFill>
              <a:latin typeface="Arial"/>
              <a:ea typeface="Arial"/>
              <a:cs typeface="Arial"/>
              <a:sym typeface="Arial"/>
            </a:endParaRPr>
          </a:p>
        </p:txBody>
      </p:sp>
      <p:sp>
        <p:nvSpPr>
          <p:cNvPr id="96" name="Shape 96"/>
          <p:cNvSpPr txBox="1">
            <a:spLocks noGrp="1"/>
          </p:cNvSpPr>
          <p:nvPr>
            <p:ph type="title"/>
          </p:nvPr>
        </p:nvSpPr>
        <p:spPr>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smtClean="0">
                <a:solidFill>
                  <a:schemeClr val="dk2"/>
                </a:solidFill>
              </a:rPr>
              <a:t>Ephemeral Communications</a:t>
            </a:r>
            <a:endParaRPr lang="en-US" sz="3600" b="1" i="0" u="none" strike="noStrike" cap="none" baseline="0" dirty="0">
              <a:solidFill>
                <a:schemeClr val="dk2"/>
              </a:solidFill>
              <a:latin typeface="Arial"/>
              <a:ea typeface="Arial"/>
              <a:cs typeface="Arial"/>
              <a:sym typeface="Arial"/>
            </a:endParaRPr>
          </a:p>
        </p:txBody>
      </p:sp>
      <p:sp>
        <p:nvSpPr>
          <p:cNvPr id="97" name="Shape 97"/>
          <p:cNvSpPr txBox="1">
            <a:spLocks noGrp="1"/>
          </p:cNvSpPr>
          <p:nvPr>
            <p:ph type="body" idx="1"/>
          </p:nvPr>
        </p:nvSpPr>
        <p:spPr>
          <a:xfrm>
            <a:off x="228600" y="1676400"/>
            <a:ext cx="8610600" cy="4419599"/>
          </a:xfrm>
          <a:prstGeom prst="rect">
            <a:avLst/>
          </a:prstGeom>
          <a:noFill/>
          <a:ln>
            <a:noFill/>
          </a:ln>
        </p:spPr>
        <p:txBody>
          <a:bodyPr lIns="91425" tIns="45700" rIns="91425" bIns="45700" anchor="t" anchorCtr="0">
            <a:noAutofit/>
          </a:bodyPr>
          <a:lstStyle/>
          <a:p>
            <a:pPr marL="109728" indent="0">
              <a:buNone/>
              <a:defRPr/>
            </a:pPr>
            <a:r>
              <a:rPr lang="en-US" sz="2800" u="sng" dirty="0" smtClean="0"/>
              <a:t>Text Messages:</a:t>
            </a:r>
            <a:endParaRPr lang="en-US" sz="2800" b="0" i="0" u="sng" strike="noStrike" cap="none" dirty="0">
              <a:solidFill>
                <a:schemeClr val="dk1"/>
              </a:solidFill>
              <a:latin typeface="Arial"/>
              <a:ea typeface="Arial"/>
              <a:cs typeface="Arial"/>
              <a:sym typeface="Arial"/>
            </a:endParaRPr>
          </a:p>
          <a:p>
            <a:pPr marL="109728" indent="0">
              <a:buNone/>
              <a:defRPr/>
            </a:pPr>
            <a:endParaRPr lang="en-US" sz="2400" dirty="0" smtClean="0">
              <a:solidFill>
                <a:schemeClr val="dk1"/>
              </a:solidFill>
            </a:endParaRPr>
          </a:p>
          <a:p>
            <a:pPr marL="109728" indent="0">
              <a:buNone/>
              <a:defRPr/>
            </a:pPr>
            <a:r>
              <a:rPr lang="en-US" sz="2800" dirty="0" smtClean="0">
                <a:solidFill>
                  <a:schemeClr val="dk1"/>
                </a:solidFill>
              </a:rPr>
              <a:t>NOAA </a:t>
            </a:r>
            <a:r>
              <a:rPr lang="en-US" sz="2800" dirty="0">
                <a:solidFill>
                  <a:schemeClr val="dk1"/>
                </a:solidFill>
              </a:rPr>
              <a:t>does not consider text messages to constitute "agency records" as they are not within the possession or control of the Bureau.  Texts messages are maintained temporarily on the systems of the external phone service </a:t>
            </a:r>
            <a:r>
              <a:rPr lang="en-US" sz="2800" dirty="0" smtClean="0">
                <a:solidFill>
                  <a:schemeClr val="dk1"/>
                </a:solidFill>
              </a:rPr>
              <a:t>providers and </a:t>
            </a:r>
            <a:r>
              <a:rPr lang="en-US" sz="2800" dirty="0">
                <a:solidFill>
                  <a:schemeClr val="dk1"/>
                </a:solidFill>
              </a:rPr>
              <a:t>are not maintained, stored, or directly searchable by NOAA, by the user, or the topic and are not kept within a Federal Records retention schedule. </a:t>
            </a:r>
            <a:endParaRPr sz="2800" b="0" i="0" u="none" strike="noStrike" cap="none" baseline="0" dirty="0">
              <a:solidFill>
                <a:schemeClr val="dk1"/>
              </a:solidFill>
              <a:sym typeface="Arial"/>
            </a:endParaRPr>
          </a:p>
        </p:txBody>
      </p:sp>
    </p:spTree>
    <p:extLst>
      <p:ext uri="{BB962C8B-B14F-4D97-AF65-F5344CB8AC3E}">
        <p14:creationId xmlns:p14="http://schemas.microsoft.com/office/powerpoint/2010/main" val="3688999768"/>
      </p:ext>
    </p:extLst>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8</a:t>
            </a:fld>
            <a:endParaRPr lang="en-US" sz="800" b="0" i="0" u="none" strike="noStrike" cap="none" baseline="0">
              <a:solidFill>
                <a:schemeClr val="dk1"/>
              </a:solidFill>
              <a:latin typeface="Arial"/>
              <a:ea typeface="Arial"/>
              <a:cs typeface="Arial"/>
              <a:sym typeface="Arial"/>
            </a:endParaRPr>
          </a:p>
        </p:txBody>
      </p:sp>
      <p:sp>
        <p:nvSpPr>
          <p:cNvPr id="96" name="Shape 96"/>
          <p:cNvSpPr txBox="1">
            <a:spLocks noGrp="1"/>
          </p:cNvSpPr>
          <p:nvPr>
            <p:ph type="title"/>
          </p:nvPr>
        </p:nvSpPr>
        <p:spPr>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smtClean="0">
                <a:solidFill>
                  <a:schemeClr val="dk2"/>
                </a:solidFill>
              </a:rPr>
              <a:t>Ephemeral Communications</a:t>
            </a:r>
            <a:endParaRPr lang="en-US" sz="3600" b="1" i="0" u="none" strike="noStrike" cap="none" baseline="0" dirty="0">
              <a:solidFill>
                <a:schemeClr val="dk2"/>
              </a:solidFill>
              <a:latin typeface="Arial"/>
              <a:ea typeface="Arial"/>
              <a:cs typeface="Arial"/>
              <a:sym typeface="Arial"/>
            </a:endParaRPr>
          </a:p>
        </p:txBody>
      </p:sp>
      <p:sp>
        <p:nvSpPr>
          <p:cNvPr id="97" name="Shape 97"/>
          <p:cNvSpPr txBox="1">
            <a:spLocks noGrp="1"/>
          </p:cNvSpPr>
          <p:nvPr>
            <p:ph type="body" idx="1"/>
          </p:nvPr>
        </p:nvSpPr>
        <p:spPr>
          <a:xfrm>
            <a:off x="152399" y="1580147"/>
            <a:ext cx="8839199" cy="2382253"/>
          </a:xfrm>
          <a:prstGeom prst="rect">
            <a:avLst/>
          </a:prstGeom>
          <a:noFill/>
          <a:ln>
            <a:noFill/>
          </a:ln>
        </p:spPr>
        <p:txBody>
          <a:bodyPr lIns="91425" tIns="45700" rIns="91425" bIns="45700" anchor="t" anchorCtr="0">
            <a:noAutofit/>
          </a:bodyPr>
          <a:lstStyle/>
          <a:p>
            <a:pPr marL="109728" indent="0">
              <a:buNone/>
              <a:defRPr/>
            </a:pPr>
            <a:r>
              <a:rPr lang="en-US" sz="2800" u="sng" dirty="0" smtClean="0"/>
              <a:t>Text Messages:</a:t>
            </a:r>
          </a:p>
          <a:p>
            <a:pPr marL="109728" indent="0">
              <a:buNone/>
              <a:defRPr/>
            </a:pPr>
            <a:endParaRPr lang="en-US" sz="2400" b="0" i="0" u="none" strike="noStrike" cap="none" dirty="0" smtClean="0">
              <a:solidFill>
                <a:schemeClr val="dk1"/>
              </a:solidFill>
              <a:sym typeface="Arial"/>
            </a:endParaRPr>
          </a:p>
          <a:p>
            <a:pPr marL="109728" indent="0">
              <a:buNone/>
              <a:defRPr/>
            </a:pPr>
            <a:r>
              <a:rPr lang="en-US" sz="2800" b="0" i="0" u="none" strike="noStrike" cap="none" dirty="0" smtClean="0">
                <a:solidFill>
                  <a:schemeClr val="dk1"/>
                </a:solidFill>
                <a:sym typeface="Arial"/>
              </a:rPr>
              <a:t>Text messages are subject to subpoena, but usually not the FOIA.  An exception is if they ar</a:t>
            </a:r>
            <a:r>
              <a:rPr lang="en-US" sz="2800" dirty="0" smtClean="0">
                <a:solidFill>
                  <a:schemeClr val="dk1"/>
                </a:solidFill>
              </a:rPr>
              <a:t>e known to exist, used to conduct business, and still reside on the phone in the employee’s control.</a:t>
            </a:r>
            <a:endParaRPr sz="2800" b="0" i="0" u="none" strike="noStrike" cap="none" baseline="0" dirty="0">
              <a:solidFill>
                <a:schemeClr val="dk1"/>
              </a:solidFill>
              <a:sym typeface="Aria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2827" y="4419600"/>
            <a:ext cx="4082143" cy="2286000"/>
          </a:xfrm>
          <a:prstGeom prst="rect">
            <a:avLst/>
          </a:prstGeom>
        </p:spPr>
      </p:pic>
    </p:spTree>
    <p:extLst>
      <p:ext uri="{BB962C8B-B14F-4D97-AF65-F5344CB8AC3E}">
        <p14:creationId xmlns:p14="http://schemas.microsoft.com/office/powerpoint/2010/main" val="1813900456"/>
      </p:ext>
    </p:extLst>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9</a:t>
            </a:fld>
            <a:endParaRPr lang="en-US" sz="800" b="0" i="0" u="none" strike="noStrike" cap="none" baseline="0">
              <a:solidFill>
                <a:schemeClr val="dk1"/>
              </a:solidFill>
              <a:latin typeface="Arial"/>
              <a:ea typeface="Arial"/>
              <a:cs typeface="Arial"/>
              <a:sym typeface="Arial"/>
            </a:endParaRPr>
          </a:p>
        </p:txBody>
      </p:sp>
      <p:sp>
        <p:nvSpPr>
          <p:cNvPr id="96" name="Shape 96"/>
          <p:cNvSpPr txBox="1">
            <a:spLocks noGrp="1"/>
          </p:cNvSpPr>
          <p:nvPr>
            <p:ph type="title"/>
          </p:nvPr>
        </p:nvSpPr>
        <p:spPr>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smtClean="0">
                <a:solidFill>
                  <a:schemeClr val="dk2"/>
                </a:solidFill>
              </a:rPr>
              <a:t>Ephemeral Communications</a:t>
            </a:r>
            <a:endParaRPr lang="en-US" sz="3600" b="1" i="0" u="none" strike="noStrike" cap="none" baseline="0" dirty="0">
              <a:solidFill>
                <a:schemeClr val="dk2"/>
              </a:solidFill>
              <a:latin typeface="Arial"/>
              <a:ea typeface="Arial"/>
              <a:cs typeface="Arial"/>
              <a:sym typeface="Arial"/>
            </a:endParaRPr>
          </a:p>
        </p:txBody>
      </p:sp>
      <p:sp>
        <p:nvSpPr>
          <p:cNvPr id="97" name="Shape 97"/>
          <p:cNvSpPr txBox="1">
            <a:spLocks noGrp="1"/>
          </p:cNvSpPr>
          <p:nvPr>
            <p:ph type="body" idx="1"/>
          </p:nvPr>
        </p:nvSpPr>
        <p:spPr>
          <a:xfrm>
            <a:off x="228600" y="1676400"/>
            <a:ext cx="8610600" cy="4419599"/>
          </a:xfrm>
          <a:prstGeom prst="rect">
            <a:avLst/>
          </a:prstGeom>
          <a:noFill/>
          <a:ln>
            <a:noFill/>
          </a:ln>
        </p:spPr>
        <p:txBody>
          <a:bodyPr lIns="91425" tIns="45700" rIns="91425" bIns="45700" anchor="t" anchorCtr="0">
            <a:noAutofit/>
          </a:bodyPr>
          <a:lstStyle/>
          <a:p>
            <a:pPr marL="109728" indent="0">
              <a:buNone/>
              <a:defRPr/>
            </a:pPr>
            <a:r>
              <a:rPr lang="en-US" sz="2800" u="sng" dirty="0" smtClean="0"/>
              <a:t>Google Chat:</a:t>
            </a:r>
          </a:p>
          <a:p>
            <a:pPr marL="109728" indent="0">
              <a:buNone/>
              <a:defRPr/>
            </a:pPr>
            <a:endParaRPr lang="en-US" sz="2400" b="0" i="0" u="sng" strike="noStrike" cap="none" baseline="0" dirty="0">
              <a:solidFill>
                <a:schemeClr val="dk1"/>
              </a:solidFill>
              <a:latin typeface="Arial"/>
              <a:ea typeface="Arial"/>
              <a:cs typeface="Arial"/>
              <a:sym typeface="Arial"/>
            </a:endParaRPr>
          </a:p>
          <a:p>
            <a:pPr marL="109728" indent="0">
              <a:buNone/>
              <a:defRPr/>
            </a:pPr>
            <a:r>
              <a:rPr lang="en-US" sz="2800" b="0" i="0" u="none" strike="noStrike" cap="none" baseline="0" dirty="0" smtClean="0">
                <a:solidFill>
                  <a:schemeClr val="dk1"/>
                </a:solidFill>
                <a:latin typeface="Arial"/>
                <a:ea typeface="Arial"/>
                <a:cs typeface="Arial"/>
                <a:sym typeface="Arial"/>
              </a:rPr>
              <a:t>Google Chat is available temporarily within the Google Email application for 24 hours.  After </a:t>
            </a:r>
            <a:r>
              <a:rPr lang="en-US" sz="2800" dirty="0" smtClean="0">
                <a:solidFill>
                  <a:schemeClr val="dk1"/>
                </a:solidFill>
              </a:rPr>
              <a:t>24 hours</a:t>
            </a:r>
            <a:r>
              <a:rPr lang="en-US" sz="2800" b="0" i="0" u="none" strike="noStrike" cap="none" baseline="0" dirty="0" smtClean="0">
                <a:solidFill>
                  <a:schemeClr val="dk1"/>
                </a:solidFill>
                <a:latin typeface="Arial"/>
                <a:ea typeface="Arial"/>
                <a:cs typeface="Arial"/>
                <a:sym typeface="Arial"/>
              </a:rPr>
              <a:t>, the chat history is not stored, and is permanently removed.  As such, this medium is not</a:t>
            </a:r>
            <a:r>
              <a:rPr lang="en-US" sz="2800" b="0" i="0" u="none" strike="noStrike" cap="none" dirty="0" smtClean="0">
                <a:solidFill>
                  <a:schemeClr val="dk1"/>
                </a:solidFill>
                <a:latin typeface="Arial"/>
                <a:ea typeface="Arial"/>
                <a:cs typeface="Arial"/>
                <a:sym typeface="Arial"/>
              </a:rPr>
              <a:t> considered an agency record, but if agency business is conducted—creating a Federal Record—it is to be forwarded to email for preservation consistent with the Records Retention Reminder.  </a:t>
            </a:r>
            <a:endParaRPr sz="2800" b="0" i="0" u="none" strike="noStrike" cap="none" baseline="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054441999"/>
      </p:ext>
    </p:extLst>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17166</TotalTime>
  <Words>633</Words>
  <Application>Microsoft Office PowerPoint</Application>
  <PresentationFormat>On-screen Show (4:3)</PresentationFormat>
  <Paragraphs>74</Paragraphs>
  <Slides>13</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Times New Roman</vt:lpstr>
      <vt:lpstr>Default Design</vt:lpstr>
      <vt:lpstr>Ephemeral Communications </vt:lpstr>
      <vt:lpstr>Overview </vt:lpstr>
      <vt:lpstr>Ephemeral Communications</vt:lpstr>
      <vt:lpstr>Ephemeral Communications</vt:lpstr>
      <vt:lpstr>Ephemeral Communications</vt:lpstr>
      <vt:lpstr>Ephemeral Communications</vt:lpstr>
      <vt:lpstr>Ephemeral Communications</vt:lpstr>
      <vt:lpstr>Ephemeral Communications</vt:lpstr>
      <vt:lpstr>Ephemeral Communications</vt:lpstr>
      <vt:lpstr>Ephemeral Communications</vt:lpstr>
      <vt:lpstr>Ephemeral Communications</vt:lpstr>
      <vt:lpstr>Ephemeral Communications</vt:lpstr>
      <vt:lpstr>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NOAA CIO Council  Informational Briefing Format</dc:title>
  <dc:creator>Mark Graff</dc:creator>
  <cp:lastModifiedBy>Latashia Smith</cp:lastModifiedBy>
  <cp:revision>425</cp:revision>
  <cp:lastPrinted>2015-11-09T19:21:00Z</cp:lastPrinted>
  <dcterms:modified xsi:type="dcterms:W3CDTF">2023-04-19T18:55:05Z</dcterms:modified>
</cp:coreProperties>
</file>