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5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Lst>
  <p:sldSz cy="6858000" cx="9144000"/>
  <p:notesSz cx="7315200" cy="96012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A002C10-2FC2-45B0-AA11-AF706AF25AB3}">
  <a:tblStyle styleId="{5A002C10-2FC2-45B0-AA11-AF706AF25AB3}"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10" Type="http://schemas.openxmlformats.org/officeDocument/2006/relationships/slide" Target="slides/slide4.xml"/><Relationship Id="rId21" Type="http://schemas.openxmlformats.org/officeDocument/2006/relationships/slide" Target="slides/slide15.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1" y="0"/>
            <a:ext cx="3169919" cy="480060"/>
          </a:xfrm>
          <a:prstGeom prst="rect">
            <a:avLst/>
          </a:prstGeom>
          <a:noFill/>
          <a:ln>
            <a:noFill/>
          </a:ln>
        </p:spPr>
        <p:txBody>
          <a:bodyPr anchorCtr="0" anchor="t" bIns="96625" lIns="96625" spcFirstLastPara="1" rIns="96625" wrap="square" tIns="966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4145281" y="0"/>
            <a:ext cx="3169919" cy="480060"/>
          </a:xfrm>
          <a:prstGeom prst="rect">
            <a:avLst/>
          </a:prstGeom>
          <a:noFill/>
          <a:ln>
            <a:noFill/>
          </a:ln>
        </p:spPr>
        <p:txBody>
          <a:bodyPr anchorCtr="0" anchor="t" bIns="96625" lIns="96625" spcFirstLastPara="1" rIns="96625" wrap="square" tIns="966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6" name="Google Shape;6;n"/>
          <p:cNvSpPr txBox="1"/>
          <p:nvPr>
            <p:ph idx="1" type="body"/>
          </p:nvPr>
        </p:nvSpPr>
        <p:spPr>
          <a:xfrm>
            <a:off x="975361" y="4560570"/>
            <a:ext cx="5364479" cy="4320540"/>
          </a:xfrm>
          <a:prstGeom prst="rect">
            <a:avLst/>
          </a:prstGeom>
          <a:noFill/>
          <a:ln>
            <a:noFill/>
          </a:ln>
        </p:spPr>
        <p:txBody>
          <a:bodyPr anchorCtr="0" anchor="ctr" bIns="96625" lIns="96625" spcFirstLastPara="1" rIns="96625" wrap="square" tIns="96625">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1" y="9121140"/>
            <a:ext cx="3169919" cy="480060"/>
          </a:xfrm>
          <a:prstGeom prst="rect">
            <a:avLst/>
          </a:prstGeom>
          <a:noFill/>
          <a:ln>
            <a:noFill/>
          </a:ln>
        </p:spPr>
        <p:txBody>
          <a:bodyPr anchorCtr="0" anchor="b" bIns="96625" lIns="96625" spcFirstLastPara="1" rIns="96625" wrap="square" tIns="966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4145281" y="9121140"/>
            <a:ext cx="3169919" cy="480060"/>
          </a:xfrm>
          <a:prstGeom prst="rect">
            <a:avLst/>
          </a:prstGeom>
          <a:noFill/>
          <a:ln>
            <a:noFill/>
          </a:ln>
        </p:spPr>
        <p:txBody>
          <a:bodyPr anchorCtr="0" anchor="b" bIns="48300" lIns="96625" spcFirstLastPara="1" rIns="96625" wrap="square" tIns="48300">
            <a:noAutofit/>
          </a:bodyPr>
          <a:lstStyle/>
          <a:p>
            <a:pPr indent="0" lvl="0" marL="0" marR="0" rtl="0" algn="r">
              <a:lnSpc>
                <a:spcPct val="100000"/>
              </a:lnSpc>
              <a:spcBef>
                <a:spcPts val="0"/>
              </a:spcBef>
              <a:spcAft>
                <a:spcPts val="0"/>
              </a:spcAft>
              <a:buClr>
                <a:srgbClr val="000000"/>
              </a:buClr>
              <a:buSzPts val="325"/>
              <a:buFont typeface="Times New Roman"/>
              <a:buNone/>
            </a:pPr>
            <a:fld id="{00000000-1234-1234-1234-123412341234}" type="slidenum">
              <a:rPr b="0" i="0" lang="en-US" sz="1300" u="none" cap="none" strike="noStrike">
                <a:solidFill>
                  <a:srgbClr val="000000"/>
                </a:solidFill>
                <a:latin typeface="Times New Roman"/>
                <a:ea typeface="Times New Roman"/>
                <a:cs typeface="Times New Roman"/>
                <a:sym typeface="Times New Roman"/>
              </a:rPr>
              <a:t>‹#›</a:t>
            </a:fld>
            <a:endParaRPr b="0" i="0" sz="1300" u="none" cap="none" strike="noStrike">
              <a:solidFill>
                <a:srgbClr val="000000"/>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 name="Shape 30"/>
        <p:cNvGrpSpPr/>
        <p:nvPr/>
      </p:nvGrpSpPr>
      <p:grpSpPr>
        <a:xfrm>
          <a:off x="0" y="0"/>
          <a:ext cx="0" cy="0"/>
          <a:chOff x="0" y="0"/>
          <a:chExt cx="0" cy="0"/>
        </a:xfrm>
      </p:grpSpPr>
      <p:sp>
        <p:nvSpPr>
          <p:cNvPr id="31" name="Google Shape;31;p1:notes"/>
          <p:cNvSpPr txBox="1"/>
          <p:nvPr>
            <p:ph idx="1" type="body"/>
          </p:nvPr>
        </p:nvSpPr>
        <p:spPr>
          <a:xfrm>
            <a:off x="975361" y="4560570"/>
            <a:ext cx="5364479" cy="4320540"/>
          </a:xfrm>
          <a:prstGeom prst="rect">
            <a:avLst/>
          </a:prstGeom>
          <a:noFill/>
          <a:ln>
            <a:noFill/>
          </a:ln>
        </p:spPr>
        <p:txBody>
          <a:bodyPr anchorCtr="0" anchor="ctr" bIns="96625" lIns="96625" spcFirstLastPara="1" rIns="96625" wrap="square" tIns="96625">
            <a:noAutofit/>
          </a:bodyPr>
          <a:lstStyle/>
          <a:p>
            <a:pPr indent="0" lvl="0" marL="0" rtl="0" algn="l">
              <a:lnSpc>
                <a:spcPct val="100000"/>
              </a:lnSpc>
              <a:spcBef>
                <a:spcPts val="0"/>
              </a:spcBef>
              <a:spcAft>
                <a:spcPts val="0"/>
              </a:spcAft>
              <a:buSzPts val="1400"/>
              <a:buNone/>
            </a:pPr>
            <a:r>
              <a:t/>
            </a:r>
            <a:endParaRPr/>
          </a:p>
        </p:txBody>
      </p:sp>
      <p:sp>
        <p:nvSpPr>
          <p:cNvPr id="32" name="Google Shape;32;p1: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10: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99" name="Google Shape;99;p10:notes"/>
          <p:cNvSpPr txBox="1"/>
          <p:nvPr>
            <p:ph idx="1" type="body"/>
          </p:nvPr>
        </p:nvSpPr>
        <p:spPr>
          <a:xfrm>
            <a:off x="975361" y="4560570"/>
            <a:ext cx="5364600" cy="4320600"/>
          </a:xfrm>
          <a:prstGeom prst="rect">
            <a:avLst/>
          </a:prstGeom>
          <a:noFill/>
          <a:ln>
            <a:noFill/>
          </a:ln>
        </p:spPr>
        <p:txBody>
          <a:bodyPr anchorCtr="0" anchor="ctr" bIns="96625" lIns="96625" spcFirstLastPara="1" rIns="96625" wrap="square" tIns="96625">
            <a:noAutofit/>
          </a:bodyPr>
          <a:lstStyle/>
          <a:p>
            <a:pPr indent="0" lvl="0" marL="0" rtl="0" algn="l">
              <a:lnSpc>
                <a:spcPct val="100000"/>
              </a:lnSpc>
              <a:spcBef>
                <a:spcPts val="0"/>
              </a:spcBef>
              <a:spcAft>
                <a:spcPts val="0"/>
              </a:spcAft>
              <a:buSzPts val="1400"/>
              <a:buNone/>
            </a:pPr>
            <a:r>
              <a:t/>
            </a:r>
            <a:endParaRPr/>
          </a:p>
        </p:txBody>
      </p:sp>
      <p:sp>
        <p:nvSpPr>
          <p:cNvPr id="100" name="Google Shape;100;p10:notes"/>
          <p:cNvSpPr txBox="1"/>
          <p:nvPr>
            <p:ph idx="12" type="sldNum"/>
          </p:nvPr>
        </p:nvSpPr>
        <p:spPr>
          <a:xfrm>
            <a:off x="4145281" y="9121140"/>
            <a:ext cx="3169800" cy="480000"/>
          </a:xfrm>
          <a:prstGeom prst="rect">
            <a:avLst/>
          </a:prstGeom>
          <a:noFill/>
          <a:ln>
            <a:noFill/>
          </a:ln>
        </p:spPr>
        <p:txBody>
          <a:bodyPr anchorCtr="0" anchor="b" bIns="48300" lIns="96625" spcFirstLastPara="1" rIns="96625" wrap="square" tIns="48300">
            <a:noAutofit/>
          </a:bodyPr>
          <a:lstStyle/>
          <a:p>
            <a:pPr indent="0" lvl="0" marL="0" rtl="0" algn="r">
              <a:lnSpc>
                <a:spcPct val="100000"/>
              </a:lnSpc>
              <a:spcBef>
                <a:spcPts val="0"/>
              </a:spcBef>
              <a:spcAft>
                <a:spcPts val="0"/>
              </a:spcAft>
              <a:buClr>
                <a:srgbClr val="000000"/>
              </a:buClr>
              <a:buSzPts val="325"/>
              <a:buFont typeface="Times New Roman"/>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11: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107" name="Google Shape;107;p11:notes"/>
          <p:cNvSpPr txBox="1"/>
          <p:nvPr>
            <p:ph idx="1" type="body"/>
          </p:nvPr>
        </p:nvSpPr>
        <p:spPr>
          <a:xfrm>
            <a:off x="975361" y="4560570"/>
            <a:ext cx="5364600" cy="4320600"/>
          </a:xfrm>
          <a:prstGeom prst="rect">
            <a:avLst/>
          </a:prstGeom>
          <a:noFill/>
          <a:ln>
            <a:noFill/>
          </a:ln>
        </p:spPr>
        <p:txBody>
          <a:bodyPr anchorCtr="0" anchor="ctr" bIns="96625" lIns="96625" spcFirstLastPara="1" rIns="96625" wrap="square" tIns="96625">
            <a:noAutofit/>
          </a:bodyPr>
          <a:lstStyle/>
          <a:p>
            <a:pPr indent="0" lvl="0" marL="0" rtl="0" algn="l">
              <a:lnSpc>
                <a:spcPct val="100000"/>
              </a:lnSpc>
              <a:spcBef>
                <a:spcPts val="560"/>
              </a:spcBef>
              <a:spcAft>
                <a:spcPts val="0"/>
              </a:spcAft>
              <a:buSzPts val="1400"/>
              <a:buNone/>
            </a:pPr>
            <a:r>
              <a:rPr lang="en-US"/>
              <a:t>Before starting the close out process, it is important to ensure that the task has been assigned to an individual, all tasks have been completed, all Admin Costs have been entered, and the appropriate Reviewer(s) have been setup in the task. </a:t>
            </a:r>
            <a:endParaRPr/>
          </a:p>
        </p:txBody>
      </p:sp>
      <p:sp>
        <p:nvSpPr>
          <p:cNvPr id="108" name="Google Shape;108;p11:notes"/>
          <p:cNvSpPr txBox="1"/>
          <p:nvPr>
            <p:ph idx="12" type="sldNum"/>
          </p:nvPr>
        </p:nvSpPr>
        <p:spPr>
          <a:xfrm>
            <a:off x="4145281" y="9121140"/>
            <a:ext cx="3169800" cy="480000"/>
          </a:xfrm>
          <a:prstGeom prst="rect">
            <a:avLst/>
          </a:prstGeom>
          <a:noFill/>
          <a:ln>
            <a:noFill/>
          </a:ln>
        </p:spPr>
        <p:txBody>
          <a:bodyPr anchorCtr="0" anchor="b" bIns="48300" lIns="96625" spcFirstLastPara="1" rIns="96625" wrap="square" tIns="48300">
            <a:noAutofit/>
          </a:bodyPr>
          <a:lstStyle/>
          <a:p>
            <a:pPr indent="0" lvl="0" marL="0" rtl="0" algn="r">
              <a:lnSpc>
                <a:spcPct val="100000"/>
              </a:lnSpc>
              <a:spcBef>
                <a:spcPts val="0"/>
              </a:spcBef>
              <a:spcAft>
                <a:spcPts val="0"/>
              </a:spcAft>
              <a:buClr>
                <a:srgbClr val="000000"/>
              </a:buClr>
              <a:buSzPts val="325"/>
              <a:buFont typeface="Times New Roman"/>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12: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115" name="Google Shape;115;p12:notes"/>
          <p:cNvSpPr txBox="1"/>
          <p:nvPr>
            <p:ph idx="1" type="body"/>
          </p:nvPr>
        </p:nvSpPr>
        <p:spPr>
          <a:xfrm>
            <a:off x="975361" y="4560570"/>
            <a:ext cx="5364600" cy="4320600"/>
          </a:xfrm>
          <a:prstGeom prst="rect">
            <a:avLst/>
          </a:prstGeom>
          <a:noFill/>
          <a:ln>
            <a:noFill/>
          </a:ln>
        </p:spPr>
        <p:txBody>
          <a:bodyPr anchorCtr="0" anchor="ctr" bIns="96625" lIns="96625" spcFirstLastPara="1" rIns="96625" wrap="square" tIns="96625">
            <a:noAutofit/>
          </a:bodyPr>
          <a:lstStyle/>
          <a:p>
            <a:pPr indent="0" lvl="0" marL="0" rtl="0" algn="l">
              <a:lnSpc>
                <a:spcPct val="100000"/>
              </a:lnSpc>
              <a:spcBef>
                <a:spcPts val="560"/>
              </a:spcBef>
              <a:spcAft>
                <a:spcPts val="0"/>
              </a:spcAft>
              <a:buSzPts val="1400"/>
              <a:buNone/>
            </a:pPr>
            <a:r>
              <a:rPr lang="en-US"/>
              <a:t>Once all records have been processed and the proper publication code has been input into the records tab, the Close Out Process may begin. This process will automatically send the Case File to the second-level reviewer (usually the Liaison at the Line Office level) for review and approval.</a:t>
            </a:r>
            <a:endParaRPr/>
          </a:p>
          <a:p>
            <a:pPr indent="0" lvl="0" marL="0" rtl="0" algn="l">
              <a:lnSpc>
                <a:spcPct val="100000"/>
              </a:lnSpc>
              <a:spcBef>
                <a:spcPts val="0"/>
              </a:spcBef>
              <a:spcAft>
                <a:spcPts val="0"/>
              </a:spcAft>
              <a:buSzPts val="1400"/>
              <a:buNone/>
            </a:pPr>
            <a:r>
              <a:t/>
            </a:r>
            <a:endParaRPr/>
          </a:p>
        </p:txBody>
      </p:sp>
      <p:sp>
        <p:nvSpPr>
          <p:cNvPr id="116" name="Google Shape;116;p12:notes"/>
          <p:cNvSpPr txBox="1"/>
          <p:nvPr>
            <p:ph idx="12" type="sldNum"/>
          </p:nvPr>
        </p:nvSpPr>
        <p:spPr>
          <a:xfrm>
            <a:off x="4145281" y="9121140"/>
            <a:ext cx="3169800" cy="480000"/>
          </a:xfrm>
          <a:prstGeom prst="rect">
            <a:avLst/>
          </a:prstGeom>
          <a:noFill/>
          <a:ln>
            <a:noFill/>
          </a:ln>
        </p:spPr>
        <p:txBody>
          <a:bodyPr anchorCtr="0" anchor="b" bIns="48300" lIns="96625" spcFirstLastPara="1" rIns="96625" wrap="square" tIns="48300">
            <a:noAutofit/>
          </a:bodyPr>
          <a:lstStyle/>
          <a:p>
            <a:pPr indent="0" lvl="0" marL="0" rtl="0" algn="r">
              <a:lnSpc>
                <a:spcPct val="100000"/>
              </a:lnSpc>
              <a:spcBef>
                <a:spcPts val="0"/>
              </a:spcBef>
              <a:spcAft>
                <a:spcPts val="0"/>
              </a:spcAft>
              <a:buClr>
                <a:srgbClr val="000000"/>
              </a:buClr>
              <a:buSzPts val="325"/>
              <a:buFont typeface="Times New Roman"/>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13: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123" name="Google Shape;123;p13:notes"/>
          <p:cNvSpPr txBox="1"/>
          <p:nvPr>
            <p:ph idx="1" type="body"/>
          </p:nvPr>
        </p:nvSpPr>
        <p:spPr>
          <a:xfrm>
            <a:off x="975361" y="4560570"/>
            <a:ext cx="5364600" cy="4320600"/>
          </a:xfrm>
          <a:prstGeom prst="rect">
            <a:avLst/>
          </a:prstGeom>
          <a:noFill/>
          <a:ln>
            <a:noFill/>
          </a:ln>
        </p:spPr>
        <p:txBody>
          <a:bodyPr anchorCtr="0" anchor="ctr" bIns="96625" lIns="96625" spcFirstLastPara="1" rIns="96625" wrap="square" tIns="96625">
            <a:noAutofit/>
          </a:bodyPr>
          <a:lstStyle/>
          <a:p>
            <a:pPr indent="0" lvl="0" marL="0" rtl="0" algn="l">
              <a:lnSpc>
                <a:spcPct val="100000"/>
              </a:lnSpc>
              <a:spcBef>
                <a:spcPts val="560"/>
              </a:spcBef>
              <a:spcAft>
                <a:spcPts val="0"/>
              </a:spcAft>
              <a:buClr>
                <a:schemeClr val="dk1"/>
              </a:buClr>
              <a:buSzPts val="1100"/>
              <a:buFont typeface="Arial"/>
              <a:buNone/>
            </a:pPr>
            <a:r>
              <a:rPr lang="en-US"/>
              <a:t>During their review, the second-level reviewer checks to ensure that: 1) The Admin Costs have been entered, 2) The Completed Tasker and Search Logs have been uploaded to the case file, and 3) The records are properly marked for exemptions and release type. If approved by the second-level reviewer, the case file is then routed to NOAA FOIA Officer for final review.</a:t>
            </a:r>
            <a:endParaRPr/>
          </a:p>
          <a:p>
            <a:pPr indent="0" lvl="0" marL="0" rtl="0" algn="l">
              <a:lnSpc>
                <a:spcPct val="100000"/>
              </a:lnSpc>
              <a:spcBef>
                <a:spcPts val="0"/>
              </a:spcBef>
              <a:spcAft>
                <a:spcPts val="0"/>
              </a:spcAft>
              <a:buSzPts val="1400"/>
              <a:buNone/>
            </a:pPr>
            <a:r>
              <a:t/>
            </a:r>
            <a:endParaRPr/>
          </a:p>
        </p:txBody>
      </p:sp>
      <p:sp>
        <p:nvSpPr>
          <p:cNvPr id="124" name="Google Shape;124;p13:notes"/>
          <p:cNvSpPr txBox="1"/>
          <p:nvPr>
            <p:ph idx="12" type="sldNum"/>
          </p:nvPr>
        </p:nvSpPr>
        <p:spPr>
          <a:xfrm>
            <a:off x="4145281" y="9121140"/>
            <a:ext cx="3169800" cy="480000"/>
          </a:xfrm>
          <a:prstGeom prst="rect">
            <a:avLst/>
          </a:prstGeom>
          <a:noFill/>
          <a:ln>
            <a:noFill/>
          </a:ln>
        </p:spPr>
        <p:txBody>
          <a:bodyPr anchorCtr="0" anchor="b" bIns="48300" lIns="96625" spcFirstLastPara="1" rIns="96625" wrap="square" tIns="48300">
            <a:noAutofit/>
          </a:bodyPr>
          <a:lstStyle/>
          <a:p>
            <a:pPr indent="0" lvl="0" marL="0" rtl="0" algn="r">
              <a:lnSpc>
                <a:spcPct val="100000"/>
              </a:lnSpc>
              <a:spcBef>
                <a:spcPts val="0"/>
              </a:spcBef>
              <a:spcAft>
                <a:spcPts val="0"/>
              </a:spcAft>
              <a:buClr>
                <a:srgbClr val="000000"/>
              </a:buClr>
              <a:buSzPts val="325"/>
              <a:buFont typeface="Times New Roman"/>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14: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131" name="Google Shape;131;p14:notes"/>
          <p:cNvSpPr txBox="1"/>
          <p:nvPr>
            <p:ph idx="1" type="body"/>
          </p:nvPr>
        </p:nvSpPr>
        <p:spPr>
          <a:xfrm>
            <a:off x="975361" y="4560570"/>
            <a:ext cx="5364600" cy="4320600"/>
          </a:xfrm>
          <a:prstGeom prst="rect">
            <a:avLst/>
          </a:prstGeom>
          <a:noFill/>
          <a:ln>
            <a:noFill/>
          </a:ln>
        </p:spPr>
        <p:txBody>
          <a:bodyPr anchorCtr="0" anchor="ctr" bIns="96625" lIns="96625" spcFirstLastPara="1" rIns="96625" wrap="square" tIns="96625">
            <a:noAutofit/>
          </a:bodyPr>
          <a:lstStyle/>
          <a:p>
            <a:pPr indent="0" lvl="0" marL="0" rtl="0" algn="l">
              <a:lnSpc>
                <a:spcPct val="100000"/>
              </a:lnSpc>
              <a:spcBef>
                <a:spcPts val="560"/>
              </a:spcBef>
              <a:spcAft>
                <a:spcPts val="0"/>
              </a:spcAft>
              <a:buClr>
                <a:schemeClr val="dk1"/>
              </a:buClr>
              <a:buSzPts val="1100"/>
              <a:buFont typeface="Arial"/>
              <a:buNone/>
            </a:pPr>
            <a:r>
              <a:rPr lang="en-US"/>
              <a:t>Once the case file is approved by the NOAA FOIA Officer a </a:t>
            </a:r>
            <a:r>
              <a:rPr b="1" lang="en-US"/>
              <a:t>Final Disposition Notice​</a:t>
            </a:r>
            <a:r>
              <a:rPr lang="en-US"/>
              <a:t> task is created by FOIAonline for the Lead Coordinator to release the records and FAL to the requester. FOIAonline will also generate an email notifying the coordinator to see the task in “My Cases”. This requires the coordinator to select and confirm, by entering their password, whether the records, invoice (if applicable), and/or FAL are to be sent to the requester. FOIAonline then sends a link to the releasable records and the FAL to the requester. The FOIA request is now closed in FOIAonline. </a:t>
            </a:r>
            <a:endParaRPr/>
          </a:p>
          <a:p>
            <a:pPr indent="0" lvl="0" marL="0" rtl="0" algn="l">
              <a:lnSpc>
                <a:spcPct val="100000"/>
              </a:lnSpc>
              <a:spcBef>
                <a:spcPts val="560"/>
              </a:spcBef>
              <a:spcAft>
                <a:spcPts val="0"/>
              </a:spcAft>
              <a:buClr>
                <a:schemeClr val="dk1"/>
              </a:buClr>
              <a:buSzPts val="1100"/>
              <a:buFont typeface="Arial"/>
              <a:buNone/>
            </a:pPr>
            <a:r>
              <a:t/>
            </a:r>
            <a:endParaRPr sz="1400"/>
          </a:p>
          <a:p>
            <a:pPr indent="0" lvl="0" marL="0" rtl="0" algn="l">
              <a:lnSpc>
                <a:spcPct val="100000"/>
              </a:lnSpc>
              <a:spcBef>
                <a:spcPts val="0"/>
              </a:spcBef>
              <a:spcAft>
                <a:spcPts val="0"/>
              </a:spcAft>
              <a:buSzPts val="1400"/>
              <a:buNone/>
            </a:pPr>
            <a:r>
              <a:t/>
            </a:r>
            <a:endParaRPr/>
          </a:p>
        </p:txBody>
      </p:sp>
      <p:sp>
        <p:nvSpPr>
          <p:cNvPr id="132" name="Google Shape;132;p14:notes"/>
          <p:cNvSpPr txBox="1"/>
          <p:nvPr>
            <p:ph idx="12" type="sldNum"/>
          </p:nvPr>
        </p:nvSpPr>
        <p:spPr>
          <a:xfrm>
            <a:off x="4145281" y="9121140"/>
            <a:ext cx="3169800" cy="480000"/>
          </a:xfrm>
          <a:prstGeom prst="rect">
            <a:avLst/>
          </a:prstGeom>
          <a:noFill/>
          <a:ln>
            <a:noFill/>
          </a:ln>
        </p:spPr>
        <p:txBody>
          <a:bodyPr anchorCtr="0" anchor="b" bIns="48300" lIns="96625" spcFirstLastPara="1" rIns="96625" wrap="square" tIns="48300">
            <a:noAutofit/>
          </a:bodyPr>
          <a:lstStyle/>
          <a:p>
            <a:pPr indent="0" lvl="0" marL="0" rtl="0" algn="r">
              <a:lnSpc>
                <a:spcPct val="100000"/>
              </a:lnSpc>
              <a:spcBef>
                <a:spcPts val="0"/>
              </a:spcBef>
              <a:spcAft>
                <a:spcPts val="0"/>
              </a:spcAft>
              <a:buClr>
                <a:srgbClr val="000000"/>
              </a:buClr>
              <a:buSzPts val="325"/>
              <a:buFont typeface="Times New Roman"/>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5:notes"/>
          <p:cNvSpPr txBox="1"/>
          <p:nvPr>
            <p:ph idx="1" type="body"/>
          </p:nvPr>
        </p:nvSpPr>
        <p:spPr>
          <a:xfrm>
            <a:off x="975361" y="4560570"/>
            <a:ext cx="5364479" cy="4320540"/>
          </a:xfrm>
          <a:prstGeom prst="rect">
            <a:avLst/>
          </a:prstGeom>
          <a:noFill/>
          <a:ln>
            <a:noFill/>
          </a:ln>
        </p:spPr>
        <p:txBody>
          <a:bodyPr anchorCtr="0" anchor="ctr" bIns="96625" lIns="96625" spcFirstLastPara="1" rIns="96625" wrap="square" tIns="96625">
            <a:noAutofit/>
          </a:bodyPr>
          <a:lstStyle/>
          <a:p>
            <a:pPr indent="0" lvl="0" marL="0" rtl="0" algn="l">
              <a:lnSpc>
                <a:spcPct val="100000"/>
              </a:lnSpc>
              <a:spcBef>
                <a:spcPts val="0"/>
              </a:spcBef>
              <a:spcAft>
                <a:spcPts val="0"/>
              </a:spcAft>
              <a:buSzPts val="1400"/>
              <a:buNone/>
            </a:pPr>
            <a:r>
              <a:t/>
            </a:r>
            <a:endParaRPr/>
          </a:p>
        </p:txBody>
      </p:sp>
      <p:sp>
        <p:nvSpPr>
          <p:cNvPr id="140" name="Google Shape;140;p15: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 name="Shape 37"/>
        <p:cNvGrpSpPr/>
        <p:nvPr/>
      </p:nvGrpSpPr>
      <p:grpSpPr>
        <a:xfrm>
          <a:off x="0" y="0"/>
          <a:ext cx="0" cy="0"/>
          <a:chOff x="0" y="0"/>
          <a:chExt cx="0" cy="0"/>
        </a:xfrm>
      </p:grpSpPr>
      <p:sp>
        <p:nvSpPr>
          <p:cNvPr id="38" name="Google Shape;38;p2:notes"/>
          <p:cNvSpPr txBox="1"/>
          <p:nvPr>
            <p:ph idx="1" type="body"/>
          </p:nvPr>
        </p:nvSpPr>
        <p:spPr>
          <a:xfrm>
            <a:off x="975361" y="4560570"/>
            <a:ext cx="5364479" cy="4320540"/>
          </a:xfrm>
          <a:prstGeom prst="rect">
            <a:avLst/>
          </a:prstGeom>
          <a:noFill/>
          <a:ln>
            <a:noFill/>
          </a:ln>
        </p:spPr>
        <p:txBody>
          <a:bodyPr anchorCtr="0" anchor="ctr" bIns="96625" lIns="96625" spcFirstLastPara="1" rIns="96625" wrap="square" tIns="96625">
            <a:noAutofit/>
          </a:bodyPr>
          <a:lstStyle/>
          <a:p>
            <a:pPr indent="0" lvl="0" marL="0" rtl="0" algn="l">
              <a:lnSpc>
                <a:spcPct val="100000"/>
              </a:lnSpc>
              <a:spcBef>
                <a:spcPts val="0"/>
              </a:spcBef>
              <a:spcAft>
                <a:spcPts val="0"/>
              </a:spcAft>
              <a:buSzPts val="1400"/>
              <a:buNone/>
            </a:pPr>
            <a:r>
              <a:t/>
            </a:r>
            <a:endParaRPr/>
          </a:p>
        </p:txBody>
      </p:sp>
      <p:sp>
        <p:nvSpPr>
          <p:cNvPr id="39" name="Google Shape;39;p2: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 name="Shape 44"/>
        <p:cNvGrpSpPr/>
        <p:nvPr/>
      </p:nvGrpSpPr>
      <p:grpSpPr>
        <a:xfrm>
          <a:off x="0" y="0"/>
          <a:ext cx="0" cy="0"/>
          <a:chOff x="0" y="0"/>
          <a:chExt cx="0" cy="0"/>
        </a:xfrm>
      </p:grpSpPr>
      <p:sp>
        <p:nvSpPr>
          <p:cNvPr id="45" name="Google Shape;45;p3:notes"/>
          <p:cNvSpPr txBox="1"/>
          <p:nvPr>
            <p:ph idx="1" type="body"/>
          </p:nvPr>
        </p:nvSpPr>
        <p:spPr>
          <a:xfrm>
            <a:off x="975361" y="4560570"/>
            <a:ext cx="5364600" cy="4320600"/>
          </a:xfrm>
          <a:prstGeom prst="rect">
            <a:avLst/>
          </a:prstGeom>
          <a:noFill/>
          <a:ln>
            <a:noFill/>
          </a:ln>
        </p:spPr>
        <p:txBody>
          <a:bodyPr anchorCtr="0" anchor="ctr" bIns="96625" lIns="96625" spcFirstLastPara="1" rIns="96625" wrap="square" tIns="96625">
            <a:noAutofit/>
          </a:bodyPr>
          <a:lstStyle/>
          <a:p>
            <a:pPr indent="0" lvl="0" marL="0" rtl="0" algn="l">
              <a:lnSpc>
                <a:spcPct val="100000"/>
              </a:lnSpc>
              <a:spcBef>
                <a:spcPts val="0"/>
              </a:spcBef>
              <a:spcAft>
                <a:spcPts val="0"/>
              </a:spcAft>
              <a:buSzPts val="1400"/>
              <a:buNone/>
            </a:pPr>
            <a:r>
              <a:t/>
            </a:r>
            <a:endParaRPr/>
          </a:p>
        </p:txBody>
      </p:sp>
      <p:sp>
        <p:nvSpPr>
          <p:cNvPr id="46" name="Google Shape;46;p3: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p4: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53" name="Google Shape;53;p4:notes"/>
          <p:cNvSpPr txBox="1"/>
          <p:nvPr>
            <p:ph idx="1" type="body"/>
          </p:nvPr>
        </p:nvSpPr>
        <p:spPr>
          <a:xfrm>
            <a:off x="975361" y="4560570"/>
            <a:ext cx="5364600" cy="4320600"/>
          </a:xfrm>
          <a:prstGeom prst="rect">
            <a:avLst/>
          </a:prstGeom>
          <a:noFill/>
          <a:ln>
            <a:noFill/>
          </a:ln>
        </p:spPr>
        <p:txBody>
          <a:bodyPr anchorCtr="0" anchor="ctr" bIns="96625" lIns="96625" spcFirstLastPara="1" rIns="96625" wrap="square" tIns="96625">
            <a:noAutofit/>
          </a:bodyPr>
          <a:lstStyle/>
          <a:p>
            <a:pPr indent="0" lvl="0" marL="0" rtl="0" algn="l">
              <a:lnSpc>
                <a:spcPct val="100000"/>
              </a:lnSpc>
              <a:spcBef>
                <a:spcPts val="0"/>
              </a:spcBef>
              <a:spcAft>
                <a:spcPts val="0"/>
              </a:spcAft>
              <a:buSzPts val="1400"/>
              <a:buNone/>
            </a:pPr>
            <a:r>
              <a:t/>
            </a:r>
            <a:endParaRPr/>
          </a:p>
        </p:txBody>
      </p:sp>
      <p:sp>
        <p:nvSpPr>
          <p:cNvPr id="54" name="Google Shape;54;p4:notes"/>
          <p:cNvSpPr txBox="1"/>
          <p:nvPr>
            <p:ph idx="12" type="sldNum"/>
          </p:nvPr>
        </p:nvSpPr>
        <p:spPr>
          <a:xfrm>
            <a:off x="4145281" y="9121140"/>
            <a:ext cx="3169800" cy="480000"/>
          </a:xfrm>
          <a:prstGeom prst="rect">
            <a:avLst/>
          </a:prstGeom>
          <a:noFill/>
          <a:ln>
            <a:noFill/>
          </a:ln>
        </p:spPr>
        <p:txBody>
          <a:bodyPr anchorCtr="0" anchor="b" bIns="48300" lIns="96625" spcFirstLastPara="1" rIns="96625" wrap="square" tIns="48300">
            <a:noAutofit/>
          </a:bodyPr>
          <a:lstStyle/>
          <a:p>
            <a:pPr indent="0" lvl="0" marL="0" rtl="0" algn="r">
              <a:lnSpc>
                <a:spcPct val="100000"/>
              </a:lnSpc>
              <a:spcBef>
                <a:spcPts val="0"/>
              </a:spcBef>
              <a:spcAft>
                <a:spcPts val="0"/>
              </a:spcAft>
              <a:buClr>
                <a:srgbClr val="000000"/>
              </a:buClr>
              <a:buSzPts val="325"/>
              <a:buFont typeface="Times New Roman"/>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5:notes"/>
          <p:cNvSpPr txBox="1"/>
          <p:nvPr>
            <p:ph idx="1" type="body"/>
          </p:nvPr>
        </p:nvSpPr>
        <p:spPr>
          <a:xfrm>
            <a:off x="975361" y="4560570"/>
            <a:ext cx="5364600" cy="4320600"/>
          </a:xfrm>
          <a:prstGeom prst="rect">
            <a:avLst/>
          </a:prstGeom>
          <a:noFill/>
          <a:ln>
            <a:noFill/>
          </a:ln>
        </p:spPr>
        <p:txBody>
          <a:bodyPr anchorCtr="0" anchor="ctr" bIns="96625" lIns="96625" spcFirstLastPara="1" rIns="96625" wrap="square" tIns="96625">
            <a:noAutofit/>
          </a:bodyPr>
          <a:lstStyle/>
          <a:p>
            <a:pPr indent="0" lvl="0" marL="0" rtl="0" algn="l">
              <a:lnSpc>
                <a:spcPct val="100000"/>
              </a:lnSpc>
              <a:spcBef>
                <a:spcPts val="0"/>
              </a:spcBef>
              <a:spcAft>
                <a:spcPts val="0"/>
              </a:spcAft>
              <a:buSzPts val="1400"/>
              <a:buNone/>
            </a:pPr>
            <a:r>
              <a:t/>
            </a:r>
            <a:endParaRPr/>
          </a:p>
        </p:txBody>
      </p:sp>
      <p:sp>
        <p:nvSpPr>
          <p:cNvPr id="61" name="Google Shape;61;p5: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p6:notes"/>
          <p:cNvSpPr txBox="1"/>
          <p:nvPr>
            <p:ph idx="1" type="body"/>
          </p:nvPr>
        </p:nvSpPr>
        <p:spPr>
          <a:xfrm>
            <a:off x="975361" y="4560570"/>
            <a:ext cx="5364479" cy="4320540"/>
          </a:xfrm>
          <a:prstGeom prst="rect">
            <a:avLst/>
          </a:prstGeom>
        </p:spPr>
        <p:txBody>
          <a:bodyPr anchorCtr="0" anchor="ctr" bIns="96625" lIns="96625" spcFirstLastPara="1" rIns="96625" wrap="square" tIns="96625">
            <a:noAutofit/>
          </a:bodyPr>
          <a:lstStyle/>
          <a:p>
            <a:pPr indent="0" lvl="0" marL="0" rtl="0" algn="l">
              <a:spcBef>
                <a:spcPts val="0"/>
              </a:spcBef>
              <a:spcAft>
                <a:spcPts val="0"/>
              </a:spcAft>
              <a:buNone/>
            </a:pPr>
            <a:r>
              <a:t/>
            </a:r>
            <a:endParaRPr/>
          </a:p>
        </p:txBody>
      </p:sp>
      <p:sp>
        <p:nvSpPr>
          <p:cNvPr id="68" name="Google Shape;68;p6: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p7: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74" name="Google Shape;74;p7:notes"/>
          <p:cNvSpPr txBox="1"/>
          <p:nvPr>
            <p:ph idx="1" type="body"/>
          </p:nvPr>
        </p:nvSpPr>
        <p:spPr>
          <a:xfrm>
            <a:off x="975361" y="4560570"/>
            <a:ext cx="5364600" cy="4320600"/>
          </a:xfrm>
          <a:prstGeom prst="rect">
            <a:avLst/>
          </a:prstGeom>
          <a:noFill/>
          <a:ln>
            <a:noFill/>
          </a:ln>
        </p:spPr>
        <p:txBody>
          <a:bodyPr anchorCtr="0" anchor="ctr" bIns="96625" lIns="96625" spcFirstLastPara="1" rIns="96625" wrap="square" tIns="96625">
            <a:noAutofit/>
          </a:bodyPr>
          <a:lstStyle/>
          <a:p>
            <a:pPr indent="0" lvl="0" marL="0" rtl="0" algn="l">
              <a:lnSpc>
                <a:spcPct val="100000"/>
              </a:lnSpc>
              <a:spcBef>
                <a:spcPts val="0"/>
              </a:spcBef>
              <a:spcAft>
                <a:spcPts val="0"/>
              </a:spcAft>
              <a:buSzPts val="1400"/>
              <a:buNone/>
            </a:pPr>
            <a:r>
              <a:t/>
            </a:r>
            <a:endParaRPr/>
          </a:p>
        </p:txBody>
      </p:sp>
      <p:sp>
        <p:nvSpPr>
          <p:cNvPr id="75" name="Google Shape;75;p7:notes"/>
          <p:cNvSpPr txBox="1"/>
          <p:nvPr>
            <p:ph idx="12" type="sldNum"/>
          </p:nvPr>
        </p:nvSpPr>
        <p:spPr>
          <a:xfrm>
            <a:off x="4145281" y="9121140"/>
            <a:ext cx="3169800" cy="480000"/>
          </a:xfrm>
          <a:prstGeom prst="rect">
            <a:avLst/>
          </a:prstGeom>
          <a:noFill/>
          <a:ln>
            <a:noFill/>
          </a:ln>
        </p:spPr>
        <p:txBody>
          <a:bodyPr anchorCtr="0" anchor="b" bIns="48300" lIns="96625" spcFirstLastPara="1" rIns="96625" wrap="square" tIns="48300">
            <a:noAutofit/>
          </a:bodyPr>
          <a:lstStyle/>
          <a:p>
            <a:pPr indent="0" lvl="0" marL="0" rtl="0" algn="r">
              <a:lnSpc>
                <a:spcPct val="100000"/>
              </a:lnSpc>
              <a:spcBef>
                <a:spcPts val="0"/>
              </a:spcBef>
              <a:spcAft>
                <a:spcPts val="0"/>
              </a:spcAft>
              <a:buClr>
                <a:srgbClr val="000000"/>
              </a:buClr>
              <a:buSzPts val="325"/>
              <a:buFont typeface="Times New Roman"/>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8: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82" name="Google Shape;82;p8:notes"/>
          <p:cNvSpPr txBox="1"/>
          <p:nvPr>
            <p:ph idx="1" type="body"/>
          </p:nvPr>
        </p:nvSpPr>
        <p:spPr>
          <a:xfrm>
            <a:off x="975361" y="4560570"/>
            <a:ext cx="5364600" cy="4320600"/>
          </a:xfrm>
          <a:prstGeom prst="rect">
            <a:avLst/>
          </a:prstGeom>
          <a:noFill/>
          <a:ln>
            <a:noFill/>
          </a:ln>
        </p:spPr>
        <p:txBody>
          <a:bodyPr anchorCtr="0" anchor="ctr" bIns="96625" lIns="96625" spcFirstLastPara="1" rIns="96625" wrap="square" tIns="96625">
            <a:noAutofit/>
          </a:bodyPr>
          <a:lstStyle/>
          <a:p>
            <a:pPr indent="0" lvl="0" marL="0" rtl="0" algn="l">
              <a:lnSpc>
                <a:spcPct val="100000"/>
              </a:lnSpc>
              <a:spcBef>
                <a:spcPts val="0"/>
              </a:spcBef>
              <a:spcAft>
                <a:spcPts val="0"/>
              </a:spcAft>
              <a:buSzPts val="1400"/>
              <a:buNone/>
            </a:pPr>
            <a:r>
              <a:t/>
            </a:r>
            <a:endParaRPr/>
          </a:p>
        </p:txBody>
      </p:sp>
      <p:sp>
        <p:nvSpPr>
          <p:cNvPr id="83" name="Google Shape;83;p8:notes"/>
          <p:cNvSpPr txBox="1"/>
          <p:nvPr>
            <p:ph idx="12" type="sldNum"/>
          </p:nvPr>
        </p:nvSpPr>
        <p:spPr>
          <a:xfrm>
            <a:off x="4145281" y="9121140"/>
            <a:ext cx="3169800" cy="480000"/>
          </a:xfrm>
          <a:prstGeom prst="rect">
            <a:avLst/>
          </a:prstGeom>
          <a:noFill/>
          <a:ln>
            <a:noFill/>
          </a:ln>
        </p:spPr>
        <p:txBody>
          <a:bodyPr anchorCtr="0" anchor="b" bIns="48300" lIns="96625" spcFirstLastPara="1" rIns="96625" wrap="square" tIns="48300">
            <a:noAutofit/>
          </a:bodyPr>
          <a:lstStyle/>
          <a:p>
            <a:pPr indent="0" lvl="0" marL="0" rtl="0" algn="r">
              <a:lnSpc>
                <a:spcPct val="100000"/>
              </a:lnSpc>
              <a:spcBef>
                <a:spcPts val="0"/>
              </a:spcBef>
              <a:spcAft>
                <a:spcPts val="0"/>
              </a:spcAft>
              <a:buClr>
                <a:srgbClr val="000000"/>
              </a:buClr>
              <a:buSzPts val="325"/>
              <a:buFont typeface="Times New Roman"/>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9:notes"/>
          <p:cNvSpPr/>
          <p:nvPr>
            <p:ph idx="2" type="sldImg"/>
          </p:nvPr>
        </p:nvSpPr>
        <p:spPr>
          <a:xfrm>
            <a:off x="1257300" y="720725"/>
            <a:ext cx="4800600"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90" name="Google Shape;90;p9:notes"/>
          <p:cNvSpPr txBox="1"/>
          <p:nvPr>
            <p:ph idx="1" type="body"/>
          </p:nvPr>
        </p:nvSpPr>
        <p:spPr>
          <a:xfrm>
            <a:off x="975361" y="4560570"/>
            <a:ext cx="5364600" cy="4320600"/>
          </a:xfrm>
          <a:prstGeom prst="rect">
            <a:avLst/>
          </a:prstGeom>
          <a:noFill/>
          <a:ln>
            <a:noFill/>
          </a:ln>
        </p:spPr>
        <p:txBody>
          <a:bodyPr anchorCtr="0" anchor="ctr" bIns="96625" lIns="96625" spcFirstLastPara="1" rIns="96625" wrap="square" tIns="96625">
            <a:noAutofit/>
          </a:bodyPr>
          <a:lstStyle/>
          <a:p>
            <a:pPr indent="0" lvl="0" marL="0" rtl="0" algn="l">
              <a:lnSpc>
                <a:spcPct val="100000"/>
              </a:lnSpc>
              <a:spcBef>
                <a:spcPts val="0"/>
              </a:spcBef>
              <a:spcAft>
                <a:spcPts val="0"/>
              </a:spcAft>
              <a:buSzPts val="1400"/>
              <a:buNone/>
            </a:pPr>
            <a:r>
              <a:t/>
            </a:r>
            <a:endParaRPr/>
          </a:p>
        </p:txBody>
      </p:sp>
      <p:sp>
        <p:nvSpPr>
          <p:cNvPr id="91" name="Google Shape;91;p9:notes"/>
          <p:cNvSpPr txBox="1"/>
          <p:nvPr>
            <p:ph idx="12" type="sldNum"/>
          </p:nvPr>
        </p:nvSpPr>
        <p:spPr>
          <a:xfrm>
            <a:off x="4145281" y="9121140"/>
            <a:ext cx="3169800" cy="480000"/>
          </a:xfrm>
          <a:prstGeom prst="rect">
            <a:avLst/>
          </a:prstGeom>
          <a:noFill/>
          <a:ln>
            <a:noFill/>
          </a:ln>
        </p:spPr>
        <p:txBody>
          <a:bodyPr anchorCtr="0" anchor="b" bIns="48300" lIns="96625" spcFirstLastPara="1" rIns="96625" wrap="square" tIns="48300">
            <a:noAutofit/>
          </a:bodyPr>
          <a:lstStyle/>
          <a:p>
            <a:pPr indent="0" lvl="0" marL="0" rtl="0" algn="r">
              <a:lnSpc>
                <a:spcPct val="100000"/>
              </a:lnSpc>
              <a:spcBef>
                <a:spcPts val="0"/>
              </a:spcBef>
              <a:spcAft>
                <a:spcPts val="0"/>
              </a:spcAft>
              <a:buClr>
                <a:srgbClr val="000000"/>
              </a:buClr>
              <a:buSzPts val="325"/>
              <a:buFont typeface="Times New Roman"/>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2"/>
          <p:cNvSpPr txBox="1"/>
          <p:nvPr>
            <p:ph type="ctrTitle"/>
          </p:nvPr>
        </p:nvSpPr>
        <p:spPr>
          <a:xfrm>
            <a:off x="685800" y="2130425"/>
            <a:ext cx="7772400" cy="1470024"/>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SzPts val="1400"/>
              <a:buNone/>
              <a:defRPr/>
            </a:lvl2pPr>
            <a:lvl3pPr lvl="2" marR="0" algn="l">
              <a:lnSpc>
                <a:spcPct val="100000"/>
              </a:lnSpc>
              <a:spcBef>
                <a:spcPts val="0"/>
              </a:spcBef>
              <a:spcAft>
                <a:spcPts val="0"/>
              </a:spcAft>
              <a:buSzPts val="1400"/>
              <a:buNone/>
              <a:defRPr/>
            </a:lvl3pPr>
            <a:lvl4pPr lvl="3" marR="0" algn="l">
              <a:lnSpc>
                <a:spcPct val="100000"/>
              </a:lnSpc>
              <a:spcBef>
                <a:spcPts val="0"/>
              </a:spcBef>
              <a:spcAft>
                <a:spcPts val="0"/>
              </a:spcAft>
              <a:buSzPts val="1400"/>
              <a:buNone/>
              <a:defRPr/>
            </a:lvl4pPr>
            <a:lvl5pPr lvl="4" marR="0" algn="l">
              <a:lnSpc>
                <a:spcPct val="100000"/>
              </a:lnSpc>
              <a:spcBef>
                <a:spcPts val="0"/>
              </a:spcBef>
              <a:spcAft>
                <a:spcPts val="0"/>
              </a:spcAft>
              <a:buSzPts val="1400"/>
              <a:buNone/>
              <a:defRPr/>
            </a:lvl5pPr>
            <a:lvl6pPr lvl="5" marR="0" algn="l">
              <a:lnSpc>
                <a:spcPct val="100000"/>
              </a:lnSpc>
              <a:spcBef>
                <a:spcPts val="0"/>
              </a:spcBef>
              <a:spcAft>
                <a:spcPts val="0"/>
              </a:spcAft>
              <a:buSzPts val="1400"/>
              <a:buNone/>
              <a:defRPr/>
            </a:lvl6pPr>
            <a:lvl7pPr lvl="6" marR="0" algn="l">
              <a:lnSpc>
                <a:spcPct val="100000"/>
              </a:lnSpc>
              <a:spcBef>
                <a:spcPts val="0"/>
              </a:spcBef>
              <a:spcAft>
                <a:spcPts val="0"/>
              </a:spcAft>
              <a:buSzPts val="1400"/>
              <a:buNone/>
              <a:defRPr/>
            </a:lvl7pPr>
            <a:lvl8pPr lvl="7" marR="0" algn="l">
              <a:lnSpc>
                <a:spcPct val="100000"/>
              </a:lnSpc>
              <a:spcBef>
                <a:spcPts val="0"/>
              </a:spcBef>
              <a:spcAft>
                <a:spcPts val="0"/>
              </a:spcAft>
              <a:buSzPts val="1400"/>
              <a:buNone/>
              <a:defRPr/>
            </a:lvl8pPr>
            <a:lvl9pPr lvl="8" marR="0" algn="l">
              <a:lnSpc>
                <a:spcPct val="100000"/>
              </a:lnSpc>
              <a:spcBef>
                <a:spcPts val="0"/>
              </a:spcBef>
              <a:spcAft>
                <a:spcPts val="0"/>
              </a:spcAft>
              <a:buSzPts val="1400"/>
              <a:buNone/>
              <a:defRPr/>
            </a:lvl9pPr>
          </a:lstStyle>
          <a:p/>
        </p:txBody>
      </p:sp>
      <p:sp>
        <p:nvSpPr>
          <p:cNvPr id="21" name="Google Shape;21;p2"/>
          <p:cNvSpPr txBox="1"/>
          <p:nvPr>
            <p:ph idx="1" type="subTitle"/>
          </p:nvPr>
        </p:nvSpPr>
        <p:spPr>
          <a:xfrm>
            <a:off x="1371600" y="3886200"/>
            <a:ext cx="6400799" cy="1752600"/>
          </a:xfrm>
          <a:prstGeom prst="rect">
            <a:avLst/>
          </a:prstGeom>
          <a:noFill/>
          <a:ln>
            <a:noFill/>
          </a:ln>
        </p:spPr>
        <p:txBody>
          <a:bodyPr anchorCtr="0" anchor="t" bIns="91425" lIns="91425" spcFirstLastPara="1" rIns="91425" wrap="square" tIns="91425">
            <a:noAutofit/>
          </a:bodyPr>
          <a:lstStyle>
            <a:lvl1pPr lvl="0" marR="0" algn="ctr">
              <a:lnSpc>
                <a:spcPct val="100000"/>
              </a:lnSpc>
              <a:spcBef>
                <a:spcPts val="560"/>
              </a:spcBef>
              <a:spcAft>
                <a:spcPts val="0"/>
              </a:spcAft>
              <a:buClr>
                <a:schemeClr val="dk1"/>
              </a:buClr>
              <a:buSzPts val="1400"/>
              <a:buFont typeface="Arial"/>
              <a:buNone/>
              <a:defRPr/>
            </a:lvl1pPr>
            <a:lvl2pPr lvl="1" marR="0" algn="ctr">
              <a:lnSpc>
                <a:spcPct val="100000"/>
              </a:lnSpc>
              <a:spcBef>
                <a:spcPts val="480"/>
              </a:spcBef>
              <a:spcAft>
                <a:spcPts val="0"/>
              </a:spcAft>
              <a:buClr>
                <a:schemeClr val="dk1"/>
              </a:buClr>
              <a:buSzPts val="1400"/>
              <a:buFont typeface="Arial"/>
              <a:buNone/>
              <a:defRPr/>
            </a:lvl2pPr>
            <a:lvl3pPr lvl="2" marR="0" algn="ctr">
              <a:lnSpc>
                <a:spcPct val="100000"/>
              </a:lnSpc>
              <a:spcBef>
                <a:spcPts val="400"/>
              </a:spcBef>
              <a:spcAft>
                <a:spcPts val="0"/>
              </a:spcAft>
              <a:buClr>
                <a:schemeClr val="dk1"/>
              </a:buClr>
              <a:buSzPts val="1400"/>
              <a:buFont typeface="Arial"/>
              <a:buNone/>
              <a:defRPr/>
            </a:lvl3pPr>
            <a:lvl4pPr lvl="3" marR="0" algn="ctr">
              <a:lnSpc>
                <a:spcPct val="100000"/>
              </a:lnSpc>
              <a:spcBef>
                <a:spcPts val="400"/>
              </a:spcBef>
              <a:spcAft>
                <a:spcPts val="0"/>
              </a:spcAft>
              <a:buClr>
                <a:schemeClr val="dk1"/>
              </a:buClr>
              <a:buSzPts val="1400"/>
              <a:buFont typeface="Arial"/>
              <a:buNone/>
              <a:defRPr/>
            </a:lvl4pPr>
            <a:lvl5pPr lvl="4" marR="0" algn="ctr">
              <a:lnSpc>
                <a:spcPct val="100000"/>
              </a:lnSpc>
              <a:spcBef>
                <a:spcPts val="400"/>
              </a:spcBef>
              <a:spcAft>
                <a:spcPts val="0"/>
              </a:spcAft>
              <a:buClr>
                <a:schemeClr val="dk1"/>
              </a:buClr>
              <a:buSzPts val="1400"/>
              <a:buFont typeface="Arial"/>
              <a:buNone/>
              <a:defRPr/>
            </a:lvl5pPr>
            <a:lvl6pPr lvl="5" marR="0" algn="ctr">
              <a:lnSpc>
                <a:spcPct val="100000"/>
              </a:lnSpc>
              <a:spcBef>
                <a:spcPts val="400"/>
              </a:spcBef>
              <a:spcAft>
                <a:spcPts val="0"/>
              </a:spcAft>
              <a:buClr>
                <a:schemeClr val="dk1"/>
              </a:buClr>
              <a:buSzPts val="1400"/>
              <a:buFont typeface="Arial"/>
              <a:buNone/>
              <a:defRPr/>
            </a:lvl6pPr>
            <a:lvl7pPr lvl="6" marR="0" algn="ctr">
              <a:lnSpc>
                <a:spcPct val="100000"/>
              </a:lnSpc>
              <a:spcBef>
                <a:spcPts val="400"/>
              </a:spcBef>
              <a:spcAft>
                <a:spcPts val="0"/>
              </a:spcAft>
              <a:buClr>
                <a:schemeClr val="dk1"/>
              </a:buClr>
              <a:buSzPts val="1400"/>
              <a:buFont typeface="Arial"/>
              <a:buNone/>
              <a:defRPr/>
            </a:lvl7pPr>
            <a:lvl8pPr lvl="7" marR="0" algn="ctr">
              <a:lnSpc>
                <a:spcPct val="100000"/>
              </a:lnSpc>
              <a:spcBef>
                <a:spcPts val="400"/>
              </a:spcBef>
              <a:spcAft>
                <a:spcPts val="0"/>
              </a:spcAft>
              <a:buClr>
                <a:schemeClr val="dk1"/>
              </a:buClr>
              <a:buSzPts val="1400"/>
              <a:buFont typeface="Arial"/>
              <a:buNone/>
              <a:defRPr/>
            </a:lvl8pPr>
            <a:lvl9pPr lvl="8" marR="0" algn="ctr">
              <a:lnSpc>
                <a:spcPct val="100000"/>
              </a:lnSpc>
              <a:spcBef>
                <a:spcPts val="400"/>
              </a:spcBef>
              <a:spcAft>
                <a:spcPts val="0"/>
              </a:spcAft>
              <a:buClr>
                <a:schemeClr val="dk1"/>
              </a:buClr>
              <a:buSzPts val="1400"/>
              <a:buFont typeface="Arial"/>
              <a:buNone/>
              <a:defRPr/>
            </a:lvl9pPr>
          </a:lstStyle>
          <a:p/>
        </p:txBody>
      </p:sp>
      <p:sp>
        <p:nvSpPr>
          <p:cNvPr id="22" name="Google Shape;22;p2"/>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23" name="Google Shape;23;p2"/>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24" name="Google Shape;24;p2"/>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3"/>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Clr>
                <a:srgbClr val="000000"/>
              </a:buClr>
              <a:buSzPts val="1400"/>
              <a:buFont typeface="Arial"/>
              <a:buNone/>
              <a:defRPr b="1"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3"/>
          <p:cNvSpPr txBox="1"/>
          <p:nvPr>
            <p:ph idx="1" type="body"/>
          </p:nvPr>
        </p:nvSpPr>
        <p:spPr>
          <a:xfrm>
            <a:off x="351129" y="1559359"/>
            <a:ext cx="8456371" cy="4419599"/>
          </a:xfrm>
          <a:prstGeom prst="rect">
            <a:avLst/>
          </a:prstGeom>
          <a:noFill/>
          <a:ln>
            <a:noFill/>
          </a:ln>
        </p:spPr>
        <p:txBody>
          <a:bodyPr anchorCtr="0" anchor="t" bIns="91425" lIns="91425" spcFirstLastPara="1" rIns="91425" wrap="square" tIns="91425">
            <a:noAutofit/>
          </a:bodyPr>
          <a:lstStyle>
            <a:lvl1pPr indent="-381000" lvl="0" marL="457200" algn="l">
              <a:lnSpc>
                <a:spcPct val="100000"/>
              </a:lnSpc>
              <a:spcBef>
                <a:spcPts val="560"/>
              </a:spcBef>
              <a:spcAft>
                <a:spcPts val="0"/>
              </a:spcAft>
              <a:buClr>
                <a:schemeClr val="dk1"/>
              </a:buClr>
              <a:buSzPts val="2400"/>
              <a:buFont typeface="Arial"/>
              <a:buChar char="•"/>
              <a:defRPr sz="2400"/>
            </a:lvl1pPr>
            <a:lvl2pPr indent="-355600" lvl="1" marL="914400" algn="l">
              <a:lnSpc>
                <a:spcPct val="100000"/>
              </a:lnSpc>
              <a:spcBef>
                <a:spcPts val="480"/>
              </a:spcBef>
              <a:spcAft>
                <a:spcPts val="0"/>
              </a:spcAft>
              <a:buClr>
                <a:schemeClr val="dk1"/>
              </a:buClr>
              <a:buSzPts val="2000"/>
              <a:buFont typeface="Arial"/>
              <a:buChar char="–"/>
              <a:defRPr sz="2000"/>
            </a:lvl2pPr>
            <a:lvl3pPr indent="-317500" lvl="2" marL="1371600" algn="l">
              <a:lnSpc>
                <a:spcPct val="100000"/>
              </a:lnSpc>
              <a:spcBef>
                <a:spcPts val="400"/>
              </a:spcBef>
              <a:spcAft>
                <a:spcPts val="0"/>
              </a:spcAft>
              <a:buClr>
                <a:schemeClr val="dk1"/>
              </a:buClr>
              <a:buSzPts val="1400"/>
              <a:buFont typeface="Arial"/>
              <a:buChar char="•"/>
              <a:defRPr sz="1800"/>
            </a:lvl3pPr>
            <a:lvl4pPr indent="-317500" lvl="3" marL="1828800" algn="l">
              <a:lnSpc>
                <a:spcPct val="200000"/>
              </a:lnSpc>
              <a:spcBef>
                <a:spcPts val="400"/>
              </a:spcBef>
              <a:spcAft>
                <a:spcPts val="0"/>
              </a:spcAft>
              <a:buClr>
                <a:schemeClr val="dk1"/>
              </a:buClr>
              <a:buSzPts val="1400"/>
              <a:buFont typeface="Arial"/>
              <a:buChar char="–"/>
              <a:defRPr sz="1400"/>
            </a:lvl4pPr>
            <a:lvl5pPr indent="-317500" lvl="4" marL="2286000" algn="l">
              <a:lnSpc>
                <a:spcPct val="100000"/>
              </a:lnSpc>
              <a:spcBef>
                <a:spcPts val="400"/>
              </a:spcBef>
              <a:spcAft>
                <a:spcPts val="0"/>
              </a:spcAft>
              <a:buClr>
                <a:schemeClr val="dk1"/>
              </a:buClr>
              <a:buSzPts val="1400"/>
              <a:buFont typeface="Arial"/>
              <a:buChar char="»"/>
              <a:defRPr/>
            </a:lvl5pPr>
            <a:lvl6pPr indent="-317500" lvl="5" marL="2743200" algn="l">
              <a:lnSpc>
                <a:spcPct val="100000"/>
              </a:lnSpc>
              <a:spcBef>
                <a:spcPts val="400"/>
              </a:spcBef>
              <a:spcAft>
                <a:spcPts val="0"/>
              </a:spcAft>
              <a:buClr>
                <a:schemeClr val="dk1"/>
              </a:buClr>
              <a:buSzPts val="1400"/>
              <a:buFont typeface="Arial"/>
              <a:buChar char="»"/>
              <a:defRPr/>
            </a:lvl6pPr>
            <a:lvl7pPr indent="-317500" lvl="6" marL="3200400" algn="l">
              <a:lnSpc>
                <a:spcPct val="100000"/>
              </a:lnSpc>
              <a:spcBef>
                <a:spcPts val="400"/>
              </a:spcBef>
              <a:spcAft>
                <a:spcPts val="0"/>
              </a:spcAft>
              <a:buClr>
                <a:schemeClr val="dk1"/>
              </a:buClr>
              <a:buSzPts val="1400"/>
              <a:buFont typeface="Arial"/>
              <a:buChar char="»"/>
              <a:defRPr/>
            </a:lvl7pPr>
            <a:lvl8pPr indent="-317500" lvl="7" marL="3657600" algn="l">
              <a:lnSpc>
                <a:spcPct val="100000"/>
              </a:lnSpc>
              <a:spcBef>
                <a:spcPts val="400"/>
              </a:spcBef>
              <a:spcAft>
                <a:spcPts val="0"/>
              </a:spcAft>
              <a:buClr>
                <a:schemeClr val="dk1"/>
              </a:buClr>
              <a:buSzPts val="1400"/>
              <a:buFont typeface="Arial"/>
              <a:buChar char="»"/>
              <a:defRPr/>
            </a:lvl8pPr>
            <a:lvl9pPr indent="-317500" lvl="8" marL="4114800" algn="l">
              <a:lnSpc>
                <a:spcPct val="100000"/>
              </a:lnSpc>
              <a:spcBef>
                <a:spcPts val="400"/>
              </a:spcBef>
              <a:spcAft>
                <a:spcPts val="0"/>
              </a:spcAft>
              <a:buClr>
                <a:schemeClr val="dk1"/>
              </a:buClr>
              <a:buSzPts val="1400"/>
              <a:buFont typeface="Arial"/>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4"/>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Clr>
                <a:srgbClr val="000000"/>
              </a:buClr>
              <a:buSzPts val="1400"/>
              <a:buFont typeface="Arial"/>
              <a:buNone/>
              <a:defRPr b="1"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
          <p:cNvSpPr txBox="1"/>
          <p:nvPr>
            <p:ph idx="1" type="body"/>
          </p:nvPr>
        </p:nvSpPr>
        <p:spPr>
          <a:xfrm>
            <a:off x="685800" y="1676400"/>
            <a:ext cx="7772400" cy="4419599"/>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56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rtl="0" algn="l">
              <a:lnSpc>
                <a:spcPct val="100000"/>
              </a:lnSpc>
              <a:spcBef>
                <a:spcPts val="48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12" name="Google Shape;12;p1"/>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3" name="Google Shape;13;p1"/>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4" name="Google Shape;14;p1"/>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2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cxnSp>
        <p:nvCxnSpPr>
          <p:cNvPr id="15" name="Google Shape;15;p1"/>
          <p:cNvCxnSpPr/>
          <p:nvPr/>
        </p:nvCxnSpPr>
        <p:spPr>
          <a:xfrm>
            <a:off x="228600" y="1524000"/>
            <a:ext cx="8686800" cy="0"/>
          </a:xfrm>
          <a:prstGeom prst="straightConnector1">
            <a:avLst/>
          </a:prstGeom>
          <a:noFill/>
          <a:ln cap="flat" cmpd="sng" w="57150">
            <a:solidFill>
              <a:srgbClr val="FF3300"/>
            </a:solidFill>
            <a:prstDash val="solid"/>
            <a:miter lim="8000"/>
            <a:headEnd len="sm" w="sm" type="none"/>
            <a:tailEnd len="sm" w="sm" type="none"/>
          </a:ln>
        </p:spPr>
      </p:cxnSp>
      <p:pic>
        <p:nvPicPr>
          <p:cNvPr id="16" name="Google Shape;16;p1"/>
          <p:cNvPicPr preferRelativeResize="0"/>
          <p:nvPr/>
        </p:nvPicPr>
        <p:blipFill rotWithShape="1">
          <a:blip r:embed="rId1">
            <a:alphaModFix/>
          </a:blip>
          <a:srcRect b="0" l="0" r="0" t="0"/>
          <a:stretch/>
        </p:blipFill>
        <p:spPr>
          <a:xfrm>
            <a:off x="228600" y="228600"/>
            <a:ext cx="1176337" cy="1177924"/>
          </a:xfrm>
          <a:prstGeom prst="rect">
            <a:avLst/>
          </a:prstGeom>
          <a:noFill/>
          <a:ln>
            <a:noFill/>
          </a:ln>
        </p:spPr>
      </p:pic>
      <p:pic>
        <p:nvPicPr>
          <p:cNvPr id="17" name="Google Shape;17;p1"/>
          <p:cNvPicPr preferRelativeResize="0"/>
          <p:nvPr/>
        </p:nvPicPr>
        <p:blipFill rotWithShape="1">
          <a:blip r:embed="rId2">
            <a:alphaModFix/>
          </a:blip>
          <a:srcRect b="0" l="0" r="0" t="0"/>
          <a:stretch/>
        </p:blipFill>
        <p:spPr>
          <a:xfrm>
            <a:off x="7696200" y="228600"/>
            <a:ext cx="1219199" cy="1212850"/>
          </a:xfrm>
          <a:prstGeom prst="rect">
            <a:avLst/>
          </a:prstGeom>
          <a:noFill/>
          <a:ln>
            <a:noFill/>
          </a:ln>
        </p:spPr>
      </p:pic>
      <p:sp>
        <p:nvSpPr>
          <p:cNvPr id="18" name="Google Shape;18;p1"/>
          <p:cNvSpPr txBox="1"/>
          <p:nvPr/>
        </p:nvSpPr>
        <p:spPr>
          <a:xfrm rot="-2700000">
            <a:off x="6248399" y="5105399"/>
            <a:ext cx="2895600" cy="70167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DDDDDD"/>
              </a:buClr>
              <a:buSzPts val="1000"/>
              <a:buFont typeface="Times New Roman"/>
              <a:buNone/>
            </a:pPr>
            <a:r>
              <a:rPr b="0" i="0" lang="en-US" sz="4000" u="none" cap="none" strike="noStrike">
                <a:solidFill>
                  <a:srgbClr val="DDDDDD"/>
                </a:solidFill>
                <a:latin typeface="Times New Roman"/>
                <a:ea typeface="Times New Roman"/>
                <a:cs typeface="Times New Roman"/>
                <a:sym typeface="Times New Roman"/>
              </a:rPr>
              <a:t>    </a:t>
            </a:r>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 name="Shape 33"/>
        <p:cNvGrpSpPr/>
        <p:nvPr/>
      </p:nvGrpSpPr>
      <p:grpSpPr>
        <a:xfrm>
          <a:off x="0" y="0"/>
          <a:ext cx="0" cy="0"/>
          <a:chOff x="0" y="0"/>
          <a:chExt cx="0" cy="0"/>
        </a:xfrm>
      </p:grpSpPr>
      <p:sp>
        <p:nvSpPr>
          <p:cNvPr id="34" name="Google Shape;34;p5"/>
          <p:cNvSpPr txBox="1"/>
          <p:nvPr>
            <p:ph type="ctrTitle"/>
          </p:nvPr>
        </p:nvSpPr>
        <p:spPr>
          <a:xfrm>
            <a:off x="685800" y="2286000"/>
            <a:ext cx="77724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1100"/>
              <a:buFont typeface="Arial"/>
              <a:buNone/>
            </a:pPr>
            <a:r>
              <a:rPr b="1" lang="en-US" sz="4400">
                <a:solidFill>
                  <a:schemeClr val="dk2"/>
                </a:solidFill>
              </a:rPr>
              <a:t>FOIA FUNDAMENTALS</a:t>
            </a:r>
            <a:br>
              <a:rPr b="1" lang="en-US" sz="3600">
                <a:solidFill>
                  <a:schemeClr val="dk2"/>
                </a:solidFill>
              </a:rPr>
            </a:br>
            <a:endParaRPr b="1" i="0" sz="3600" u="none" cap="none" strike="noStrike">
              <a:solidFill>
                <a:schemeClr val="dk2"/>
              </a:solidFill>
              <a:latin typeface="Arial"/>
              <a:ea typeface="Arial"/>
              <a:cs typeface="Arial"/>
              <a:sym typeface="Arial"/>
            </a:endParaRPr>
          </a:p>
        </p:txBody>
      </p:sp>
      <p:sp>
        <p:nvSpPr>
          <p:cNvPr id="35" name="Google Shape;35;p5"/>
          <p:cNvSpPr txBox="1"/>
          <p:nvPr>
            <p:ph idx="1" type="subTitle"/>
          </p:nvPr>
        </p:nvSpPr>
        <p:spPr>
          <a:xfrm>
            <a:off x="1409699" y="3886200"/>
            <a:ext cx="6400799" cy="17526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SzPts val="700"/>
              <a:buNone/>
            </a:pPr>
            <a:r>
              <a:rPr lang="en-US" sz="2800">
                <a:solidFill>
                  <a:schemeClr val="dk1"/>
                </a:solidFill>
              </a:rPr>
              <a:t>Prepared by NOAA FOIA Team</a:t>
            </a:r>
            <a:endParaRPr/>
          </a:p>
          <a:p>
            <a:pPr indent="0" lvl="0" marL="0" rtl="0" algn="ctr">
              <a:lnSpc>
                <a:spcPct val="100000"/>
              </a:lnSpc>
              <a:spcBef>
                <a:spcPts val="0"/>
              </a:spcBef>
              <a:spcAft>
                <a:spcPts val="0"/>
              </a:spcAft>
              <a:buSzPts val="700"/>
              <a:buNone/>
            </a:pPr>
            <a:r>
              <a:rPr lang="en-US" sz="2800">
                <a:solidFill>
                  <a:schemeClr val="dk1"/>
                </a:solidFill>
              </a:rPr>
              <a:t>OCIO/CDO</a:t>
            </a:r>
            <a:endParaRPr/>
          </a:p>
          <a:p>
            <a:pPr indent="0" lvl="0" marL="0" rtl="0" algn="ctr">
              <a:lnSpc>
                <a:spcPct val="100000"/>
              </a:lnSpc>
              <a:spcBef>
                <a:spcPts val="0"/>
              </a:spcBef>
              <a:spcAft>
                <a:spcPts val="0"/>
              </a:spcAft>
              <a:buSzPts val="700"/>
              <a:buNone/>
            </a:pPr>
            <a:r>
              <a:t/>
            </a:r>
            <a:endParaRPr sz="2800">
              <a:solidFill>
                <a:schemeClr val="dk1"/>
              </a:solidFill>
            </a:endParaRPr>
          </a:p>
        </p:txBody>
      </p:sp>
      <p:sp>
        <p:nvSpPr>
          <p:cNvPr id="36" name="Google Shape;36;p5"/>
          <p:cNvSpPr txBox="1"/>
          <p:nvPr/>
        </p:nvSpPr>
        <p:spPr>
          <a:xfrm>
            <a:off x="457200" y="6096000"/>
            <a:ext cx="8305799" cy="457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600"/>
              <a:buFont typeface="Times New Roman"/>
              <a:buNone/>
            </a:pPr>
            <a:r>
              <a:rPr b="0" i="0" lang="en-US" sz="2400" u="none" cap="none" strike="noStrike">
                <a:solidFill>
                  <a:schemeClr val="dk1"/>
                </a:solidFill>
                <a:latin typeface="Times New Roman"/>
                <a:ea typeface="Times New Roman"/>
                <a:cs typeface="Times New Roman"/>
                <a:sym typeface="Times New Roman"/>
              </a:rPr>
              <a:t>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4"/>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US"/>
              <a:t>FOIA Fees Under 15 CFR 4.11</a:t>
            </a:r>
            <a:endParaRPr/>
          </a:p>
        </p:txBody>
      </p:sp>
      <p:sp>
        <p:nvSpPr>
          <p:cNvPr id="103" name="Google Shape;103;p14"/>
          <p:cNvSpPr txBox="1"/>
          <p:nvPr>
            <p:ph idx="1" type="body"/>
          </p:nvPr>
        </p:nvSpPr>
        <p:spPr>
          <a:xfrm>
            <a:off x="351129" y="1559359"/>
            <a:ext cx="8456371" cy="4419599"/>
          </a:xfrm>
          <a:prstGeom prst="rect">
            <a:avLst/>
          </a:prstGeom>
          <a:noFill/>
          <a:ln>
            <a:noFill/>
          </a:ln>
        </p:spPr>
        <p:txBody>
          <a:bodyPr anchorCtr="0" anchor="t" bIns="91425" lIns="91425" spcFirstLastPara="1" rIns="91425" wrap="square" tIns="91425">
            <a:noAutofit/>
          </a:bodyPr>
          <a:lstStyle/>
          <a:p>
            <a:pPr indent="0" lvl="0" marL="139700" rtl="0" algn="ctr">
              <a:lnSpc>
                <a:spcPct val="100000"/>
              </a:lnSpc>
              <a:spcBef>
                <a:spcPts val="560"/>
              </a:spcBef>
              <a:spcAft>
                <a:spcPts val="0"/>
              </a:spcAft>
              <a:buSzPts val="2400"/>
              <a:buNone/>
            </a:pPr>
            <a:r>
              <a:rPr b="1" lang="en-US"/>
              <a:t>Know when to issue an estimate, and when to require advance payment</a:t>
            </a:r>
            <a:endParaRPr/>
          </a:p>
          <a:p>
            <a:pPr indent="-165100" lvl="0" marL="457200" rtl="0" algn="l">
              <a:lnSpc>
                <a:spcPct val="100000"/>
              </a:lnSpc>
              <a:spcBef>
                <a:spcPts val="560"/>
              </a:spcBef>
              <a:spcAft>
                <a:spcPts val="0"/>
              </a:spcAft>
              <a:buSzPts val="2400"/>
              <a:buNone/>
            </a:pPr>
            <a:r>
              <a:t/>
            </a:r>
            <a:endParaRPr/>
          </a:p>
          <a:p>
            <a:pPr indent="-317500" lvl="0" marL="457200" rtl="0" algn="l">
              <a:lnSpc>
                <a:spcPct val="100000"/>
              </a:lnSpc>
              <a:spcBef>
                <a:spcPts val="560"/>
              </a:spcBef>
              <a:spcAft>
                <a:spcPts val="0"/>
              </a:spcAft>
              <a:buSzPts val="2400"/>
              <a:buChar char="•"/>
            </a:pPr>
            <a:r>
              <a:rPr lang="en-US"/>
              <a:t>If fees aren’t waived, and the fee is likely to exceed $20, issue an estimate (15 CFR 4.11(e)(1).</a:t>
            </a:r>
            <a:endParaRPr/>
          </a:p>
          <a:p>
            <a:pPr indent="-165100" lvl="0" marL="457200" rtl="0" algn="l">
              <a:lnSpc>
                <a:spcPct val="100000"/>
              </a:lnSpc>
              <a:spcBef>
                <a:spcPts val="560"/>
              </a:spcBef>
              <a:spcAft>
                <a:spcPts val="0"/>
              </a:spcAft>
              <a:buSzPts val="2400"/>
              <a:buNone/>
            </a:pPr>
            <a:r>
              <a:t/>
            </a:r>
            <a:endParaRPr/>
          </a:p>
          <a:p>
            <a:pPr indent="-317500" lvl="0" marL="457200" rtl="0" algn="l">
              <a:lnSpc>
                <a:spcPct val="100000"/>
              </a:lnSpc>
              <a:spcBef>
                <a:spcPts val="560"/>
              </a:spcBef>
              <a:spcAft>
                <a:spcPts val="0"/>
              </a:spcAft>
              <a:buSzPts val="2400"/>
              <a:buChar char="•"/>
            </a:pPr>
            <a:r>
              <a:rPr lang="en-US"/>
              <a:t>If the fee is estimated to exceed $250, advance payment in full is required. (15 CFR 4.11(i))</a:t>
            </a:r>
            <a:endParaRPr/>
          </a:p>
          <a:p>
            <a:pPr indent="-165100" lvl="0" marL="457200" rtl="0" algn="l">
              <a:lnSpc>
                <a:spcPct val="100000"/>
              </a:lnSpc>
              <a:spcBef>
                <a:spcPts val="560"/>
              </a:spcBef>
              <a:spcAft>
                <a:spcPts val="0"/>
              </a:spcAft>
              <a:buSzPts val="2400"/>
              <a:buNone/>
            </a:pPr>
            <a:r>
              <a:t/>
            </a:r>
            <a:endParaRPr/>
          </a:p>
        </p:txBody>
      </p:sp>
      <p:sp>
        <p:nvSpPr>
          <p:cNvPr id="104" name="Google Shape;104;p14"/>
          <p:cNvSpPr txBox="1"/>
          <p:nvPr>
            <p:ph idx="4294967295" type="sldNum"/>
          </p:nvPr>
        </p:nvSpPr>
        <p:spPr>
          <a:xfrm>
            <a:off x="7239000" y="6248400"/>
            <a:ext cx="1905000" cy="4572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Clr>
                <a:schemeClr val="dk1"/>
              </a:buClr>
              <a:buSzPts val="200"/>
              <a:buFont typeface="Arial"/>
              <a:buNone/>
            </a:pPr>
            <a:fld id="{00000000-1234-1234-1234-123412341234}" type="slidenum">
              <a:rPr lang="en-US"/>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5"/>
          <p:cNvSpPr txBox="1"/>
          <p:nvPr>
            <p:ph type="title"/>
          </p:nvPr>
        </p:nvSpPr>
        <p:spPr>
          <a:xfrm>
            <a:off x="1447800" y="228600"/>
            <a:ext cx="61722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US" sz="3200">
                <a:solidFill>
                  <a:schemeClr val="dk1"/>
                </a:solidFill>
              </a:rPr>
              <a:t>FOIA Request Close Out</a:t>
            </a:r>
            <a:endParaRPr/>
          </a:p>
        </p:txBody>
      </p:sp>
      <p:sp>
        <p:nvSpPr>
          <p:cNvPr id="111" name="Google Shape;111;p15"/>
          <p:cNvSpPr txBox="1"/>
          <p:nvPr>
            <p:ph idx="1" type="body"/>
          </p:nvPr>
        </p:nvSpPr>
        <p:spPr>
          <a:xfrm>
            <a:off x="685800" y="1666550"/>
            <a:ext cx="7772400" cy="4419600"/>
          </a:xfrm>
          <a:prstGeom prst="rect">
            <a:avLst/>
          </a:prstGeom>
          <a:noFill/>
          <a:ln>
            <a:noFill/>
          </a:ln>
        </p:spPr>
        <p:txBody>
          <a:bodyPr anchorCtr="0" anchor="t" bIns="91425" lIns="91425" spcFirstLastPara="1" rIns="91425" wrap="square" tIns="91425">
            <a:noAutofit/>
          </a:bodyPr>
          <a:lstStyle/>
          <a:p>
            <a:pPr indent="0" lvl="0" marL="457200" rtl="0" algn="l">
              <a:lnSpc>
                <a:spcPct val="100000"/>
              </a:lnSpc>
              <a:spcBef>
                <a:spcPts val="560"/>
              </a:spcBef>
              <a:spcAft>
                <a:spcPts val="0"/>
              </a:spcAft>
              <a:buSzPts val="2800"/>
              <a:buNone/>
            </a:pPr>
            <a:r>
              <a:rPr b="1" lang="en-US" sz="2800"/>
              <a:t>Prior to close out: </a:t>
            </a:r>
            <a:endParaRPr b="1" sz="2800"/>
          </a:p>
          <a:p>
            <a:pPr indent="0" lvl="0" marL="457200" rtl="0" algn="l">
              <a:lnSpc>
                <a:spcPct val="100000"/>
              </a:lnSpc>
              <a:spcBef>
                <a:spcPts val="560"/>
              </a:spcBef>
              <a:spcAft>
                <a:spcPts val="0"/>
              </a:spcAft>
              <a:buSzPts val="2500"/>
              <a:buNone/>
            </a:pPr>
            <a:r>
              <a:t/>
            </a:r>
            <a:endParaRPr b="1" sz="2500"/>
          </a:p>
          <a:p>
            <a:pPr indent="-381000" lvl="0" marL="1371600" rtl="0" algn="l">
              <a:lnSpc>
                <a:spcPct val="100000"/>
              </a:lnSpc>
              <a:spcBef>
                <a:spcPts val="560"/>
              </a:spcBef>
              <a:spcAft>
                <a:spcPts val="0"/>
              </a:spcAft>
              <a:buSzPts val="2400"/>
              <a:buChar char="●"/>
            </a:pPr>
            <a:r>
              <a:rPr lang="en-US" sz="2400"/>
              <a:t>An individual must be assigned</a:t>
            </a:r>
            <a:endParaRPr sz="2400"/>
          </a:p>
          <a:p>
            <a:pPr indent="0" lvl="0" marL="1371600" rtl="0" algn="l">
              <a:lnSpc>
                <a:spcPct val="100000"/>
              </a:lnSpc>
              <a:spcBef>
                <a:spcPts val="560"/>
              </a:spcBef>
              <a:spcAft>
                <a:spcPts val="0"/>
              </a:spcAft>
              <a:buSzPts val="2400"/>
              <a:buNone/>
            </a:pPr>
            <a:r>
              <a:t/>
            </a:r>
            <a:endParaRPr sz="2400"/>
          </a:p>
          <a:p>
            <a:pPr indent="-381000" lvl="0" marL="1371600" rtl="0" algn="l">
              <a:lnSpc>
                <a:spcPct val="100000"/>
              </a:lnSpc>
              <a:spcBef>
                <a:spcPts val="560"/>
              </a:spcBef>
              <a:spcAft>
                <a:spcPts val="0"/>
              </a:spcAft>
              <a:buSzPts val="2400"/>
              <a:buChar char="●"/>
            </a:pPr>
            <a:r>
              <a:rPr lang="en-US" sz="2400"/>
              <a:t>There are no open tasks</a:t>
            </a:r>
            <a:endParaRPr sz="2400"/>
          </a:p>
          <a:p>
            <a:pPr indent="0" lvl="0" marL="1371600" rtl="0" algn="l">
              <a:lnSpc>
                <a:spcPct val="100000"/>
              </a:lnSpc>
              <a:spcBef>
                <a:spcPts val="560"/>
              </a:spcBef>
              <a:spcAft>
                <a:spcPts val="0"/>
              </a:spcAft>
              <a:buSzPts val="2400"/>
              <a:buNone/>
            </a:pPr>
            <a:r>
              <a:t/>
            </a:r>
            <a:endParaRPr sz="2400"/>
          </a:p>
          <a:p>
            <a:pPr indent="-381000" lvl="0" marL="1371600" rtl="0" algn="l">
              <a:lnSpc>
                <a:spcPct val="100000"/>
              </a:lnSpc>
              <a:spcBef>
                <a:spcPts val="560"/>
              </a:spcBef>
              <a:spcAft>
                <a:spcPts val="0"/>
              </a:spcAft>
              <a:buSzPts val="2400"/>
              <a:buChar char="●"/>
            </a:pPr>
            <a:r>
              <a:rPr lang="en-US" sz="2400"/>
              <a:t>Admin Costs have been entered </a:t>
            </a:r>
            <a:endParaRPr sz="2400"/>
          </a:p>
          <a:p>
            <a:pPr indent="0" lvl="0" marL="914400" rtl="0" algn="l">
              <a:lnSpc>
                <a:spcPct val="100000"/>
              </a:lnSpc>
              <a:spcBef>
                <a:spcPts val="560"/>
              </a:spcBef>
              <a:spcAft>
                <a:spcPts val="0"/>
              </a:spcAft>
              <a:buSzPts val="2400"/>
              <a:buNone/>
            </a:pPr>
            <a:r>
              <a:t/>
            </a:r>
            <a:endParaRPr sz="2400"/>
          </a:p>
          <a:p>
            <a:pPr indent="-381000" lvl="0" marL="1371600" rtl="0" algn="l">
              <a:lnSpc>
                <a:spcPct val="100000"/>
              </a:lnSpc>
              <a:spcBef>
                <a:spcPts val="560"/>
              </a:spcBef>
              <a:spcAft>
                <a:spcPts val="0"/>
              </a:spcAft>
              <a:buSzPts val="2400"/>
              <a:buChar char="●"/>
            </a:pPr>
            <a:r>
              <a:rPr lang="en-US" sz="2400"/>
              <a:t>The review chain has been setup </a:t>
            </a:r>
            <a:endParaRPr sz="2400"/>
          </a:p>
          <a:p>
            <a:pPr indent="0" lvl="0" marL="0" rtl="0" algn="l">
              <a:lnSpc>
                <a:spcPct val="100000"/>
              </a:lnSpc>
              <a:spcBef>
                <a:spcPts val="560"/>
              </a:spcBef>
              <a:spcAft>
                <a:spcPts val="0"/>
              </a:spcAft>
              <a:buSzPts val="2800"/>
              <a:buNone/>
            </a:pPr>
            <a:r>
              <a:t/>
            </a:r>
            <a:endParaRPr sz="2800"/>
          </a:p>
        </p:txBody>
      </p:sp>
      <p:sp>
        <p:nvSpPr>
          <p:cNvPr id="112" name="Google Shape;112;p15"/>
          <p:cNvSpPr txBox="1"/>
          <p:nvPr>
            <p:ph idx="4294967295" type="sldNum"/>
          </p:nvPr>
        </p:nvSpPr>
        <p:spPr>
          <a:xfrm>
            <a:off x="7086600" y="6248400"/>
            <a:ext cx="1905000" cy="4572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Clr>
                <a:schemeClr val="dk1"/>
              </a:buClr>
              <a:buSzPts val="200"/>
              <a:buFont typeface="Arial"/>
              <a:buNone/>
            </a:pPr>
            <a:fld id="{00000000-1234-1234-1234-123412341234}" type="slidenum">
              <a:rPr lang="en-US"/>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6"/>
          <p:cNvSpPr txBox="1"/>
          <p:nvPr>
            <p:ph type="title"/>
          </p:nvPr>
        </p:nvSpPr>
        <p:spPr>
          <a:xfrm>
            <a:off x="1447800" y="228600"/>
            <a:ext cx="61722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b="1" lang="en-US" sz="3200">
                <a:solidFill>
                  <a:schemeClr val="dk1"/>
                </a:solidFill>
              </a:rPr>
              <a:t>FOIA Request Close Out</a:t>
            </a:r>
            <a:endParaRPr/>
          </a:p>
        </p:txBody>
      </p:sp>
      <p:sp>
        <p:nvSpPr>
          <p:cNvPr id="119" name="Google Shape;119;p16"/>
          <p:cNvSpPr txBox="1"/>
          <p:nvPr>
            <p:ph idx="1" type="body"/>
          </p:nvPr>
        </p:nvSpPr>
        <p:spPr>
          <a:xfrm>
            <a:off x="685800" y="1666550"/>
            <a:ext cx="7772400" cy="4419600"/>
          </a:xfrm>
          <a:prstGeom prst="rect">
            <a:avLst/>
          </a:prstGeom>
          <a:noFill/>
          <a:ln>
            <a:noFill/>
          </a:ln>
        </p:spPr>
        <p:txBody>
          <a:bodyPr anchorCtr="0" anchor="t" bIns="91425" lIns="91425" spcFirstLastPara="1" rIns="91425" wrap="square" tIns="91425">
            <a:noAutofit/>
          </a:bodyPr>
          <a:lstStyle/>
          <a:p>
            <a:pPr indent="0" lvl="0" marL="457200" rtl="0" algn="l">
              <a:lnSpc>
                <a:spcPct val="100000"/>
              </a:lnSpc>
              <a:spcBef>
                <a:spcPts val="560"/>
              </a:spcBef>
              <a:spcAft>
                <a:spcPts val="0"/>
              </a:spcAft>
              <a:buSzPts val="2800"/>
              <a:buNone/>
            </a:pPr>
            <a:r>
              <a:rPr b="1" lang="en-US" sz="2800"/>
              <a:t>Ready to close out:</a:t>
            </a:r>
            <a:endParaRPr b="1" sz="2800"/>
          </a:p>
          <a:p>
            <a:pPr indent="0" lvl="0" marL="457200" rtl="0" algn="l">
              <a:lnSpc>
                <a:spcPct val="100000"/>
              </a:lnSpc>
              <a:spcBef>
                <a:spcPts val="560"/>
              </a:spcBef>
              <a:spcAft>
                <a:spcPts val="0"/>
              </a:spcAft>
              <a:buSzPts val="2500"/>
              <a:buNone/>
            </a:pPr>
            <a:r>
              <a:t/>
            </a:r>
            <a:endParaRPr b="1" sz="2500"/>
          </a:p>
          <a:p>
            <a:pPr indent="-381000" lvl="0" marL="1371600" rtl="0" algn="l">
              <a:lnSpc>
                <a:spcPct val="100000"/>
              </a:lnSpc>
              <a:spcBef>
                <a:spcPts val="560"/>
              </a:spcBef>
              <a:spcAft>
                <a:spcPts val="0"/>
              </a:spcAft>
              <a:buSzPts val="2400"/>
              <a:buChar char="●"/>
            </a:pPr>
            <a:r>
              <a:rPr lang="en-US" sz="2400"/>
              <a:t>Record processing complete</a:t>
            </a:r>
            <a:endParaRPr sz="2400"/>
          </a:p>
          <a:p>
            <a:pPr indent="0" lvl="0" marL="1371600" rtl="0" algn="l">
              <a:lnSpc>
                <a:spcPct val="100000"/>
              </a:lnSpc>
              <a:spcBef>
                <a:spcPts val="560"/>
              </a:spcBef>
              <a:spcAft>
                <a:spcPts val="0"/>
              </a:spcAft>
              <a:buSzPts val="2400"/>
              <a:buNone/>
            </a:pPr>
            <a:r>
              <a:t/>
            </a:r>
            <a:endParaRPr sz="2400"/>
          </a:p>
          <a:p>
            <a:pPr indent="-381000" lvl="0" marL="1371600" rtl="0" algn="l">
              <a:lnSpc>
                <a:spcPct val="100000"/>
              </a:lnSpc>
              <a:spcBef>
                <a:spcPts val="560"/>
              </a:spcBef>
              <a:spcAft>
                <a:spcPts val="0"/>
              </a:spcAft>
              <a:buSzPts val="2400"/>
              <a:buChar char="●"/>
            </a:pPr>
            <a:r>
              <a:rPr lang="en-US" sz="2400"/>
              <a:t>Proper publication code</a:t>
            </a:r>
            <a:endParaRPr sz="2400"/>
          </a:p>
          <a:p>
            <a:pPr indent="0" lvl="0" marL="1371600" rtl="0" algn="l">
              <a:lnSpc>
                <a:spcPct val="100000"/>
              </a:lnSpc>
              <a:spcBef>
                <a:spcPts val="560"/>
              </a:spcBef>
              <a:spcAft>
                <a:spcPts val="0"/>
              </a:spcAft>
              <a:buSzPts val="2400"/>
              <a:buNone/>
            </a:pPr>
            <a:r>
              <a:t/>
            </a:r>
            <a:endParaRPr sz="2400"/>
          </a:p>
          <a:p>
            <a:pPr indent="-381000" lvl="0" marL="1371600" rtl="0" algn="l">
              <a:lnSpc>
                <a:spcPct val="100000"/>
              </a:lnSpc>
              <a:spcBef>
                <a:spcPts val="560"/>
              </a:spcBef>
              <a:spcAft>
                <a:spcPts val="0"/>
              </a:spcAft>
              <a:buSzPts val="2400"/>
              <a:buChar char="●"/>
            </a:pPr>
            <a:r>
              <a:rPr lang="en-US" sz="2400"/>
              <a:t>Begin Close Out process </a:t>
            </a:r>
            <a:endParaRPr sz="2400"/>
          </a:p>
          <a:p>
            <a:pPr indent="0" lvl="0" marL="914400" rtl="0" algn="l">
              <a:lnSpc>
                <a:spcPct val="100000"/>
              </a:lnSpc>
              <a:spcBef>
                <a:spcPts val="560"/>
              </a:spcBef>
              <a:spcAft>
                <a:spcPts val="0"/>
              </a:spcAft>
              <a:buSzPts val="2400"/>
              <a:buNone/>
            </a:pPr>
            <a:r>
              <a:t/>
            </a:r>
            <a:endParaRPr sz="2400"/>
          </a:p>
          <a:p>
            <a:pPr indent="-381000" lvl="0" marL="1371600" rtl="0" algn="l">
              <a:lnSpc>
                <a:spcPct val="100000"/>
              </a:lnSpc>
              <a:spcBef>
                <a:spcPts val="560"/>
              </a:spcBef>
              <a:spcAft>
                <a:spcPts val="0"/>
              </a:spcAft>
              <a:buSzPts val="2400"/>
              <a:buChar char="●"/>
            </a:pPr>
            <a:r>
              <a:rPr lang="en-US" sz="2400"/>
              <a:t>Second-level review</a:t>
            </a:r>
            <a:endParaRPr sz="2400"/>
          </a:p>
          <a:p>
            <a:pPr indent="0" lvl="0" marL="0" rtl="0" algn="l">
              <a:lnSpc>
                <a:spcPct val="100000"/>
              </a:lnSpc>
              <a:spcBef>
                <a:spcPts val="560"/>
              </a:spcBef>
              <a:spcAft>
                <a:spcPts val="0"/>
              </a:spcAft>
              <a:buSzPts val="2800"/>
              <a:buNone/>
            </a:pPr>
            <a:r>
              <a:t/>
            </a:r>
            <a:endParaRPr sz="2800"/>
          </a:p>
        </p:txBody>
      </p:sp>
      <p:sp>
        <p:nvSpPr>
          <p:cNvPr id="120" name="Google Shape;120;p16"/>
          <p:cNvSpPr txBox="1"/>
          <p:nvPr>
            <p:ph idx="4294967295" type="sldNum"/>
          </p:nvPr>
        </p:nvSpPr>
        <p:spPr>
          <a:xfrm>
            <a:off x="7086600" y="6248400"/>
            <a:ext cx="1905000" cy="4572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Clr>
                <a:schemeClr val="dk1"/>
              </a:buClr>
              <a:buSzPts val="200"/>
              <a:buFont typeface="Arial"/>
              <a:buNone/>
            </a:pPr>
            <a:fld id="{00000000-1234-1234-1234-123412341234}" type="slidenum">
              <a:rPr lang="en-US"/>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7"/>
          <p:cNvSpPr txBox="1"/>
          <p:nvPr>
            <p:ph type="title"/>
          </p:nvPr>
        </p:nvSpPr>
        <p:spPr>
          <a:xfrm>
            <a:off x="1447800" y="228600"/>
            <a:ext cx="61722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US" sz="3200">
                <a:solidFill>
                  <a:schemeClr val="dk1"/>
                </a:solidFill>
              </a:rPr>
              <a:t>FOIA Request Close Out</a:t>
            </a:r>
            <a:endParaRPr/>
          </a:p>
        </p:txBody>
      </p:sp>
      <p:sp>
        <p:nvSpPr>
          <p:cNvPr id="127" name="Google Shape;127;p17"/>
          <p:cNvSpPr txBox="1"/>
          <p:nvPr>
            <p:ph idx="1" type="body"/>
          </p:nvPr>
        </p:nvSpPr>
        <p:spPr>
          <a:xfrm>
            <a:off x="685800" y="1676400"/>
            <a:ext cx="7772400" cy="4419600"/>
          </a:xfrm>
          <a:prstGeom prst="rect">
            <a:avLst/>
          </a:prstGeom>
          <a:noFill/>
          <a:ln>
            <a:noFill/>
          </a:ln>
        </p:spPr>
        <p:txBody>
          <a:bodyPr anchorCtr="0" anchor="t" bIns="91425" lIns="91425" spcFirstLastPara="1" rIns="91425" wrap="square" tIns="91425">
            <a:noAutofit/>
          </a:bodyPr>
          <a:lstStyle/>
          <a:p>
            <a:pPr indent="0" lvl="0" marL="457200" rtl="0" algn="l">
              <a:lnSpc>
                <a:spcPct val="100000"/>
              </a:lnSpc>
              <a:spcBef>
                <a:spcPts val="560"/>
              </a:spcBef>
              <a:spcAft>
                <a:spcPts val="0"/>
              </a:spcAft>
              <a:buSzPts val="2800"/>
              <a:buNone/>
            </a:pPr>
            <a:r>
              <a:rPr b="1" lang="en-US" sz="2800"/>
              <a:t>During the close out:</a:t>
            </a:r>
            <a:endParaRPr b="1" sz="2800"/>
          </a:p>
          <a:p>
            <a:pPr indent="0" lvl="0" marL="457200" rtl="0" algn="l">
              <a:lnSpc>
                <a:spcPct val="100000"/>
              </a:lnSpc>
              <a:spcBef>
                <a:spcPts val="560"/>
              </a:spcBef>
              <a:spcAft>
                <a:spcPts val="0"/>
              </a:spcAft>
              <a:buSzPts val="2000"/>
              <a:buNone/>
            </a:pPr>
            <a:r>
              <a:t/>
            </a:r>
            <a:endParaRPr b="1" sz="2000"/>
          </a:p>
          <a:p>
            <a:pPr indent="-381000" lvl="0" marL="1371600" rtl="0" algn="l">
              <a:lnSpc>
                <a:spcPct val="100000"/>
              </a:lnSpc>
              <a:spcBef>
                <a:spcPts val="560"/>
              </a:spcBef>
              <a:spcAft>
                <a:spcPts val="0"/>
              </a:spcAft>
              <a:buSzPts val="2400"/>
              <a:buChar char="●"/>
            </a:pPr>
            <a:r>
              <a:rPr lang="en-US" sz="2400"/>
              <a:t>Completed Admin Cost tab</a:t>
            </a:r>
            <a:endParaRPr sz="2400"/>
          </a:p>
          <a:p>
            <a:pPr indent="0" lvl="0" marL="1371600" rtl="0" algn="l">
              <a:lnSpc>
                <a:spcPct val="100000"/>
              </a:lnSpc>
              <a:spcBef>
                <a:spcPts val="560"/>
              </a:spcBef>
              <a:spcAft>
                <a:spcPts val="0"/>
              </a:spcAft>
              <a:buSzPts val="2400"/>
              <a:buNone/>
            </a:pPr>
            <a:r>
              <a:t/>
            </a:r>
            <a:endParaRPr sz="2400"/>
          </a:p>
          <a:p>
            <a:pPr indent="-381000" lvl="0" marL="1371600" rtl="0" algn="l">
              <a:lnSpc>
                <a:spcPct val="100000"/>
              </a:lnSpc>
              <a:spcBef>
                <a:spcPts val="560"/>
              </a:spcBef>
              <a:spcAft>
                <a:spcPts val="0"/>
              </a:spcAft>
              <a:buSzPts val="2400"/>
              <a:buChar char="●"/>
            </a:pPr>
            <a:r>
              <a:rPr lang="en-US" sz="2400"/>
              <a:t>Completed Tasker and Search Logs</a:t>
            </a:r>
            <a:endParaRPr sz="2400"/>
          </a:p>
          <a:p>
            <a:pPr indent="0" lvl="0" marL="1371600" rtl="0" algn="l">
              <a:lnSpc>
                <a:spcPct val="100000"/>
              </a:lnSpc>
              <a:spcBef>
                <a:spcPts val="560"/>
              </a:spcBef>
              <a:spcAft>
                <a:spcPts val="0"/>
              </a:spcAft>
              <a:buSzPts val="2400"/>
              <a:buNone/>
            </a:pPr>
            <a:r>
              <a:t/>
            </a:r>
            <a:endParaRPr sz="2400"/>
          </a:p>
          <a:p>
            <a:pPr indent="-381000" lvl="0" marL="1371600" rtl="0" algn="l">
              <a:lnSpc>
                <a:spcPct val="100000"/>
              </a:lnSpc>
              <a:spcBef>
                <a:spcPts val="560"/>
              </a:spcBef>
              <a:spcAft>
                <a:spcPts val="0"/>
              </a:spcAft>
              <a:buSzPts val="2400"/>
              <a:buChar char="●"/>
            </a:pPr>
            <a:r>
              <a:rPr lang="en-US" sz="2400"/>
              <a:t>Records are properly marked for exemptions and release type</a:t>
            </a:r>
            <a:endParaRPr sz="2400"/>
          </a:p>
          <a:p>
            <a:pPr indent="0" lvl="0" marL="1371600" rtl="0" algn="l">
              <a:lnSpc>
                <a:spcPct val="100000"/>
              </a:lnSpc>
              <a:spcBef>
                <a:spcPts val="560"/>
              </a:spcBef>
              <a:spcAft>
                <a:spcPts val="0"/>
              </a:spcAft>
              <a:buSzPts val="2400"/>
              <a:buNone/>
            </a:pPr>
            <a:r>
              <a:t/>
            </a:r>
            <a:endParaRPr sz="2400"/>
          </a:p>
          <a:p>
            <a:pPr indent="-381000" lvl="0" marL="1371600" rtl="0" algn="l">
              <a:lnSpc>
                <a:spcPct val="100000"/>
              </a:lnSpc>
              <a:spcBef>
                <a:spcPts val="560"/>
              </a:spcBef>
              <a:spcAft>
                <a:spcPts val="0"/>
              </a:spcAft>
              <a:buSzPts val="2400"/>
              <a:buChar char="●"/>
            </a:pPr>
            <a:r>
              <a:rPr lang="en-US" sz="2400"/>
              <a:t>If approved, the request is sent to NOAA FOIA Officer for Final Review</a:t>
            </a:r>
            <a:endParaRPr sz="2400"/>
          </a:p>
          <a:p>
            <a:pPr indent="0" lvl="0" marL="0" rtl="0" algn="l">
              <a:lnSpc>
                <a:spcPct val="100000"/>
              </a:lnSpc>
              <a:spcBef>
                <a:spcPts val="560"/>
              </a:spcBef>
              <a:spcAft>
                <a:spcPts val="0"/>
              </a:spcAft>
              <a:buSzPts val="2400"/>
              <a:buNone/>
            </a:pPr>
            <a:r>
              <a:t/>
            </a:r>
            <a:endParaRPr sz="2400"/>
          </a:p>
          <a:p>
            <a:pPr indent="0" lvl="0" marL="0" rtl="0" algn="l">
              <a:lnSpc>
                <a:spcPct val="100000"/>
              </a:lnSpc>
              <a:spcBef>
                <a:spcPts val="560"/>
              </a:spcBef>
              <a:spcAft>
                <a:spcPts val="0"/>
              </a:spcAft>
              <a:buSzPts val="2400"/>
              <a:buNone/>
            </a:pPr>
            <a:r>
              <a:t/>
            </a:r>
            <a:endParaRPr/>
          </a:p>
        </p:txBody>
      </p:sp>
      <p:sp>
        <p:nvSpPr>
          <p:cNvPr id="128" name="Google Shape;128;p17"/>
          <p:cNvSpPr txBox="1"/>
          <p:nvPr>
            <p:ph idx="4294967295" type="sldNum"/>
          </p:nvPr>
        </p:nvSpPr>
        <p:spPr>
          <a:xfrm>
            <a:off x="7086600" y="6248400"/>
            <a:ext cx="1905000" cy="4572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Clr>
                <a:schemeClr val="dk1"/>
              </a:buClr>
              <a:buSzPts val="200"/>
              <a:buFont typeface="Arial"/>
              <a:buNone/>
            </a:pPr>
            <a:fld id="{00000000-1234-1234-1234-123412341234}" type="slidenum">
              <a:rPr lang="en-US"/>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8"/>
          <p:cNvSpPr txBox="1"/>
          <p:nvPr>
            <p:ph type="title"/>
          </p:nvPr>
        </p:nvSpPr>
        <p:spPr>
          <a:xfrm>
            <a:off x="1447800" y="228600"/>
            <a:ext cx="61722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b="1" lang="en-US" sz="3200">
                <a:solidFill>
                  <a:schemeClr val="dk1"/>
                </a:solidFill>
              </a:rPr>
              <a:t>FOIA Request Close Out</a:t>
            </a:r>
            <a:endParaRPr/>
          </a:p>
        </p:txBody>
      </p:sp>
      <p:sp>
        <p:nvSpPr>
          <p:cNvPr id="135" name="Google Shape;135;p18"/>
          <p:cNvSpPr txBox="1"/>
          <p:nvPr>
            <p:ph idx="1" type="body"/>
          </p:nvPr>
        </p:nvSpPr>
        <p:spPr>
          <a:xfrm>
            <a:off x="685800" y="1676400"/>
            <a:ext cx="7772400" cy="44196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560"/>
              </a:spcBef>
              <a:spcAft>
                <a:spcPts val="0"/>
              </a:spcAft>
              <a:buSzPts val="2800"/>
              <a:buNone/>
            </a:pPr>
            <a:r>
              <a:rPr b="1" lang="en-US" sz="2800">
                <a:solidFill>
                  <a:schemeClr val="dk1"/>
                </a:solidFill>
              </a:rPr>
              <a:t>After NOAA FOIA Officer approval:</a:t>
            </a:r>
            <a:endParaRPr b="1" sz="2800">
              <a:solidFill>
                <a:schemeClr val="dk1"/>
              </a:solidFill>
            </a:endParaRPr>
          </a:p>
          <a:p>
            <a:pPr indent="0" lvl="0" marL="0" rtl="0" algn="l">
              <a:lnSpc>
                <a:spcPct val="100000"/>
              </a:lnSpc>
              <a:spcBef>
                <a:spcPts val="560"/>
              </a:spcBef>
              <a:spcAft>
                <a:spcPts val="0"/>
              </a:spcAft>
              <a:buSzPts val="2400"/>
              <a:buNone/>
            </a:pPr>
            <a:r>
              <a:t/>
            </a:r>
            <a:endParaRPr b="1" sz="2400">
              <a:solidFill>
                <a:schemeClr val="dk1"/>
              </a:solidFill>
            </a:endParaRPr>
          </a:p>
          <a:p>
            <a:pPr indent="-381000" lvl="0" marL="1371600" rtl="0" algn="l">
              <a:lnSpc>
                <a:spcPct val="100000"/>
              </a:lnSpc>
              <a:spcBef>
                <a:spcPts val="560"/>
              </a:spcBef>
              <a:spcAft>
                <a:spcPts val="0"/>
              </a:spcAft>
              <a:buClr>
                <a:schemeClr val="dk1"/>
              </a:buClr>
              <a:buSzPts val="2400"/>
              <a:buChar char="●"/>
            </a:pPr>
            <a:r>
              <a:rPr lang="en-US" sz="2400">
                <a:solidFill>
                  <a:schemeClr val="dk1"/>
                </a:solidFill>
              </a:rPr>
              <a:t>Final </a:t>
            </a:r>
            <a:r>
              <a:rPr lang="en-US">
                <a:solidFill>
                  <a:schemeClr val="dk1"/>
                </a:solidFill>
              </a:rPr>
              <a:t>d</a:t>
            </a:r>
            <a:r>
              <a:rPr lang="en-US" sz="2400">
                <a:solidFill>
                  <a:schemeClr val="dk1"/>
                </a:solidFill>
              </a:rPr>
              <a:t>isposition </a:t>
            </a:r>
            <a:r>
              <a:rPr lang="en-US">
                <a:solidFill>
                  <a:schemeClr val="dk1"/>
                </a:solidFill>
              </a:rPr>
              <a:t>n</a:t>
            </a:r>
            <a:r>
              <a:rPr lang="en-US" sz="2400">
                <a:solidFill>
                  <a:schemeClr val="dk1"/>
                </a:solidFill>
              </a:rPr>
              <a:t>otice</a:t>
            </a:r>
            <a:endParaRPr sz="2400">
              <a:solidFill>
                <a:schemeClr val="dk1"/>
              </a:solidFill>
            </a:endParaRPr>
          </a:p>
          <a:p>
            <a:pPr indent="0" lvl="0" marL="1371600" rtl="0" algn="l">
              <a:lnSpc>
                <a:spcPct val="100000"/>
              </a:lnSpc>
              <a:spcBef>
                <a:spcPts val="560"/>
              </a:spcBef>
              <a:spcAft>
                <a:spcPts val="0"/>
              </a:spcAft>
              <a:buSzPts val="2400"/>
              <a:buNone/>
            </a:pPr>
            <a:r>
              <a:t/>
            </a:r>
            <a:endParaRPr sz="2400">
              <a:solidFill>
                <a:schemeClr val="dk1"/>
              </a:solidFill>
            </a:endParaRPr>
          </a:p>
          <a:p>
            <a:pPr indent="-381000" lvl="0" marL="1371600" rtl="0" algn="l">
              <a:lnSpc>
                <a:spcPct val="100000"/>
              </a:lnSpc>
              <a:spcBef>
                <a:spcPts val="560"/>
              </a:spcBef>
              <a:spcAft>
                <a:spcPts val="0"/>
              </a:spcAft>
              <a:buClr>
                <a:schemeClr val="dk1"/>
              </a:buClr>
              <a:buSzPts val="2400"/>
              <a:buChar char="●"/>
            </a:pPr>
            <a:r>
              <a:rPr lang="en-US" sz="2400">
                <a:solidFill>
                  <a:schemeClr val="dk1"/>
                </a:solidFill>
              </a:rPr>
              <a:t>Attachments</a:t>
            </a:r>
            <a:endParaRPr sz="2400">
              <a:solidFill>
                <a:schemeClr val="dk1"/>
              </a:solidFill>
            </a:endParaRPr>
          </a:p>
          <a:p>
            <a:pPr indent="0" lvl="0" marL="1828800" rtl="0" algn="l">
              <a:lnSpc>
                <a:spcPct val="100000"/>
              </a:lnSpc>
              <a:spcBef>
                <a:spcPts val="560"/>
              </a:spcBef>
              <a:spcAft>
                <a:spcPts val="0"/>
              </a:spcAft>
              <a:buSzPts val="2400"/>
              <a:buNone/>
            </a:pPr>
            <a:r>
              <a:t/>
            </a:r>
            <a:endParaRPr sz="2400">
              <a:solidFill>
                <a:schemeClr val="dk1"/>
              </a:solidFill>
            </a:endParaRPr>
          </a:p>
          <a:p>
            <a:pPr indent="-381000" lvl="0" marL="1371600" rtl="0" algn="l">
              <a:lnSpc>
                <a:spcPct val="100000"/>
              </a:lnSpc>
              <a:spcBef>
                <a:spcPts val="560"/>
              </a:spcBef>
              <a:spcAft>
                <a:spcPts val="0"/>
              </a:spcAft>
              <a:buClr>
                <a:schemeClr val="dk1"/>
              </a:buClr>
              <a:buSzPts val="2400"/>
              <a:buChar char="●"/>
            </a:pPr>
            <a:r>
              <a:rPr lang="en-US" sz="2400">
                <a:solidFill>
                  <a:schemeClr val="dk1"/>
                </a:solidFill>
              </a:rPr>
              <a:t>FOIAonline notice</a:t>
            </a:r>
            <a:endParaRPr sz="2400">
              <a:solidFill>
                <a:schemeClr val="dk1"/>
              </a:solidFill>
            </a:endParaRPr>
          </a:p>
          <a:p>
            <a:pPr indent="0" lvl="0" marL="1371600" rtl="0" algn="l">
              <a:lnSpc>
                <a:spcPct val="100000"/>
              </a:lnSpc>
              <a:spcBef>
                <a:spcPts val="560"/>
              </a:spcBef>
              <a:spcAft>
                <a:spcPts val="0"/>
              </a:spcAft>
              <a:buSzPts val="2400"/>
              <a:buNone/>
            </a:pPr>
            <a:r>
              <a:t/>
            </a:r>
            <a:endParaRPr sz="2400">
              <a:solidFill>
                <a:schemeClr val="dk1"/>
              </a:solidFill>
            </a:endParaRPr>
          </a:p>
          <a:p>
            <a:pPr indent="-381000" lvl="0" marL="1371600" rtl="0" algn="l">
              <a:lnSpc>
                <a:spcPct val="100000"/>
              </a:lnSpc>
              <a:spcBef>
                <a:spcPts val="560"/>
              </a:spcBef>
              <a:spcAft>
                <a:spcPts val="0"/>
              </a:spcAft>
              <a:buClr>
                <a:schemeClr val="dk1"/>
              </a:buClr>
              <a:buSzPts val="2400"/>
              <a:buChar char="●"/>
            </a:pPr>
            <a:r>
              <a:rPr lang="en-US" sz="2400">
                <a:solidFill>
                  <a:schemeClr val="dk1"/>
                </a:solidFill>
              </a:rPr>
              <a:t>Request closed</a:t>
            </a:r>
            <a:endParaRPr sz="2400">
              <a:solidFill>
                <a:schemeClr val="dk1"/>
              </a:solidFill>
            </a:endParaRPr>
          </a:p>
          <a:p>
            <a:pPr indent="0" lvl="0" marL="0" rtl="0" algn="l">
              <a:lnSpc>
                <a:spcPct val="100000"/>
              </a:lnSpc>
              <a:spcBef>
                <a:spcPts val="560"/>
              </a:spcBef>
              <a:spcAft>
                <a:spcPts val="0"/>
              </a:spcAft>
              <a:buSzPts val="2400"/>
              <a:buNone/>
            </a:pPr>
            <a:r>
              <a:t/>
            </a:r>
            <a:endParaRPr/>
          </a:p>
          <a:p>
            <a:pPr indent="0" lvl="0" marL="0" rtl="0" algn="l">
              <a:lnSpc>
                <a:spcPct val="100000"/>
              </a:lnSpc>
              <a:spcBef>
                <a:spcPts val="560"/>
              </a:spcBef>
              <a:spcAft>
                <a:spcPts val="0"/>
              </a:spcAft>
              <a:buSzPts val="2400"/>
              <a:buNone/>
            </a:pPr>
            <a:r>
              <a:t/>
            </a:r>
            <a:endParaRPr/>
          </a:p>
          <a:p>
            <a:pPr indent="0" lvl="0" marL="457200" rtl="0" algn="l">
              <a:lnSpc>
                <a:spcPct val="100000"/>
              </a:lnSpc>
              <a:spcBef>
                <a:spcPts val="560"/>
              </a:spcBef>
              <a:spcAft>
                <a:spcPts val="0"/>
              </a:spcAft>
              <a:buSzPts val="2400"/>
              <a:buNone/>
            </a:pPr>
            <a:r>
              <a:t/>
            </a:r>
            <a:endParaRPr/>
          </a:p>
          <a:p>
            <a:pPr indent="0" lvl="0" marL="0" rtl="0" algn="l">
              <a:lnSpc>
                <a:spcPct val="100000"/>
              </a:lnSpc>
              <a:spcBef>
                <a:spcPts val="560"/>
              </a:spcBef>
              <a:spcAft>
                <a:spcPts val="0"/>
              </a:spcAft>
              <a:buSzPts val="2400"/>
              <a:buNone/>
            </a:pPr>
            <a:r>
              <a:t/>
            </a:r>
            <a:endParaRPr/>
          </a:p>
          <a:p>
            <a:pPr indent="0" lvl="0" marL="0" rtl="0" algn="l">
              <a:lnSpc>
                <a:spcPct val="100000"/>
              </a:lnSpc>
              <a:spcBef>
                <a:spcPts val="560"/>
              </a:spcBef>
              <a:spcAft>
                <a:spcPts val="0"/>
              </a:spcAft>
              <a:buSzPts val="2400"/>
              <a:buNone/>
            </a:pPr>
            <a:r>
              <a:t/>
            </a:r>
            <a:endParaRPr/>
          </a:p>
        </p:txBody>
      </p:sp>
      <p:sp>
        <p:nvSpPr>
          <p:cNvPr id="136" name="Google Shape;136;p18"/>
          <p:cNvSpPr txBox="1"/>
          <p:nvPr>
            <p:ph idx="4294967295" type="sldNum"/>
          </p:nvPr>
        </p:nvSpPr>
        <p:spPr>
          <a:xfrm>
            <a:off x="7086600" y="6248400"/>
            <a:ext cx="1905000" cy="4572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Clr>
                <a:schemeClr val="dk1"/>
              </a:buClr>
              <a:buSzPts val="200"/>
              <a:buFont typeface="Arial"/>
              <a:buNone/>
            </a:pPr>
            <a:fld id="{00000000-1234-1234-1234-123412341234}" type="slidenum">
              <a:rPr lang="en-US"/>
              <a:t>‹#›</a:t>
            </a:fld>
            <a:endParaRPr/>
          </a:p>
        </p:txBody>
      </p:sp>
      <p:pic>
        <p:nvPicPr>
          <p:cNvPr id="137" name="Google Shape;137;p18"/>
          <p:cNvPicPr preferRelativeResize="0"/>
          <p:nvPr/>
        </p:nvPicPr>
        <p:blipFill rotWithShape="1">
          <a:blip r:embed="rId3">
            <a:alphaModFix/>
          </a:blip>
          <a:srcRect b="0" l="0" r="0" t="0"/>
          <a:stretch/>
        </p:blipFill>
        <p:spPr>
          <a:xfrm>
            <a:off x="5678200" y="4442925"/>
            <a:ext cx="2379950" cy="133952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9"/>
          <p:cNvSpPr txBox="1"/>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
        <p:nvSpPr>
          <p:cNvPr id="143" name="Google Shape;143;p19"/>
          <p:cNvSpPr txBox="1"/>
          <p:nvPr>
            <p:ph type="title"/>
          </p:nvPr>
        </p:nvSpPr>
        <p:spPr>
          <a:xfrm>
            <a:off x="1524000" y="304800"/>
            <a:ext cx="58674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800"/>
              <a:buFont typeface="Arial"/>
              <a:buNone/>
            </a:pPr>
            <a:br>
              <a:rPr b="1" lang="en-US" sz="3200">
                <a:solidFill>
                  <a:schemeClr val="dk2"/>
                </a:solidFill>
              </a:rPr>
            </a:br>
            <a:r>
              <a:rPr b="1" lang="en-US" sz="3200">
                <a:solidFill>
                  <a:schemeClr val="dk2"/>
                </a:solidFill>
              </a:rPr>
              <a:t>Questions</a:t>
            </a:r>
            <a:br>
              <a:rPr b="1" lang="en-US" sz="3200">
                <a:solidFill>
                  <a:schemeClr val="dk2"/>
                </a:solidFill>
              </a:rPr>
            </a:br>
            <a:br>
              <a:rPr b="1" lang="en-US" sz="3200">
                <a:solidFill>
                  <a:schemeClr val="dk2"/>
                </a:solidFill>
              </a:rPr>
            </a:br>
            <a:endParaRPr b="1" i="0" sz="3200" u="none" cap="none" strike="noStrike">
              <a:solidFill>
                <a:schemeClr val="dk2"/>
              </a:solidFill>
              <a:latin typeface="Arial"/>
              <a:ea typeface="Arial"/>
              <a:cs typeface="Arial"/>
              <a:sym typeface="Arial"/>
            </a:endParaRPr>
          </a:p>
        </p:txBody>
      </p:sp>
      <p:sp>
        <p:nvSpPr>
          <p:cNvPr id="144" name="Google Shape;144;p19"/>
          <p:cNvSpPr txBox="1"/>
          <p:nvPr>
            <p:ph idx="1" type="body"/>
          </p:nvPr>
        </p:nvSpPr>
        <p:spPr>
          <a:xfrm>
            <a:off x="609600" y="1600200"/>
            <a:ext cx="8208169" cy="50292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8800"/>
              <a:buNone/>
            </a:pPr>
            <a:r>
              <a:t/>
            </a:r>
            <a:endParaRPr sz="8800">
              <a:solidFill>
                <a:schemeClr val="dk1"/>
              </a:solidFill>
            </a:endParaRPr>
          </a:p>
          <a:p>
            <a:pPr indent="0" lvl="0" marL="0" marR="0" rtl="0" algn="ctr">
              <a:lnSpc>
                <a:spcPct val="100000"/>
              </a:lnSpc>
              <a:spcBef>
                <a:spcPts val="560"/>
              </a:spcBef>
              <a:spcAft>
                <a:spcPts val="0"/>
              </a:spcAft>
              <a:buClr>
                <a:schemeClr val="dk1"/>
              </a:buClr>
              <a:buSzPts val="8800"/>
              <a:buNone/>
            </a:pPr>
            <a:r>
              <a:t/>
            </a:r>
            <a:endParaRPr/>
          </a:p>
          <a:p>
            <a:pPr indent="0" lvl="0" marL="0" marR="0" rtl="0" algn="ctr">
              <a:lnSpc>
                <a:spcPct val="100000"/>
              </a:lnSpc>
              <a:spcBef>
                <a:spcPts val="560"/>
              </a:spcBef>
              <a:spcAft>
                <a:spcPts val="0"/>
              </a:spcAft>
              <a:buClr>
                <a:schemeClr val="dk1"/>
              </a:buClr>
              <a:buSzPts val="8800"/>
              <a:buNone/>
            </a:pPr>
            <a:r>
              <a:t/>
            </a:r>
            <a:endParaRPr sz="8800">
              <a:solidFill>
                <a:schemeClr val="dk1"/>
              </a:solidFill>
            </a:endParaRPr>
          </a:p>
          <a:p>
            <a:pPr indent="0" lvl="0" marL="342900" marR="0" rtl="0" algn="ctr">
              <a:lnSpc>
                <a:spcPct val="100000"/>
              </a:lnSpc>
              <a:spcBef>
                <a:spcPts val="560"/>
              </a:spcBef>
              <a:spcAft>
                <a:spcPts val="0"/>
              </a:spcAft>
              <a:buClr>
                <a:schemeClr val="dk1"/>
              </a:buClr>
              <a:buSzPts val="8800"/>
              <a:buFont typeface="Arial"/>
              <a:buNone/>
            </a:pPr>
            <a:r>
              <a:t/>
            </a:r>
            <a:endParaRPr sz="8800">
              <a:solidFill>
                <a:schemeClr val="dk1"/>
              </a:solidFill>
            </a:endParaRPr>
          </a:p>
          <a:p>
            <a:pPr indent="0" lvl="0" marL="342900" marR="0" rtl="0" algn="ctr">
              <a:lnSpc>
                <a:spcPct val="100000"/>
              </a:lnSpc>
              <a:spcBef>
                <a:spcPts val="560"/>
              </a:spcBef>
              <a:spcAft>
                <a:spcPts val="0"/>
              </a:spcAft>
              <a:buClr>
                <a:schemeClr val="dk1"/>
              </a:buClr>
              <a:buSzPts val="8800"/>
              <a:buFont typeface="Arial"/>
              <a:buNone/>
            </a:pPr>
            <a:r>
              <a:t/>
            </a:r>
            <a:endParaRPr sz="8800">
              <a:solidFill>
                <a:schemeClr val="dk1"/>
              </a:solidFill>
            </a:endParaRPr>
          </a:p>
          <a:p>
            <a:pPr indent="0" lvl="0" marL="342900" marR="0" rtl="0" algn="ctr">
              <a:lnSpc>
                <a:spcPct val="100000"/>
              </a:lnSpc>
              <a:spcBef>
                <a:spcPts val="560"/>
              </a:spcBef>
              <a:spcAft>
                <a:spcPts val="0"/>
              </a:spcAft>
              <a:buClr>
                <a:schemeClr val="dk1"/>
              </a:buClr>
              <a:buSzPts val="8800"/>
              <a:buFont typeface="Arial"/>
              <a:buNone/>
            </a:pPr>
            <a:r>
              <a:t/>
            </a:r>
            <a:endParaRPr sz="8800">
              <a:solidFill>
                <a:schemeClr val="dk1"/>
              </a:solidFill>
            </a:endParaRPr>
          </a:p>
          <a:p>
            <a:pPr indent="0" lvl="0" marL="342900" marR="0" rtl="0" algn="ctr">
              <a:lnSpc>
                <a:spcPct val="100000"/>
              </a:lnSpc>
              <a:spcBef>
                <a:spcPts val="560"/>
              </a:spcBef>
              <a:spcAft>
                <a:spcPts val="0"/>
              </a:spcAft>
              <a:buClr>
                <a:schemeClr val="dk1"/>
              </a:buClr>
              <a:buSzPts val="8800"/>
              <a:buFont typeface="Arial"/>
              <a:buNone/>
            </a:pPr>
            <a:r>
              <a:t/>
            </a:r>
            <a:endParaRPr sz="8800">
              <a:solidFill>
                <a:schemeClr val="dk1"/>
              </a:solidFill>
            </a:endParaRPr>
          </a:p>
        </p:txBody>
      </p:sp>
      <p:pic>
        <p:nvPicPr>
          <p:cNvPr id="145" name="Google Shape;145;p19"/>
          <p:cNvPicPr preferRelativeResize="0"/>
          <p:nvPr/>
        </p:nvPicPr>
        <p:blipFill rotWithShape="1">
          <a:blip r:embed="rId3">
            <a:alphaModFix/>
          </a:blip>
          <a:srcRect b="0" l="0" r="0" t="0"/>
          <a:stretch/>
        </p:blipFill>
        <p:spPr>
          <a:xfrm>
            <a:off x="3262362" y="2624800"/>
            <a:ext cx="2390675" cy="23780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4"/>
                                        </p:tgtEl>
                                        <p:attrNameLst>
                                          <p:attrName>style.visibility</p:attrName>
                                        </p:attrNameLst>
                                      </p:cBhvr>
                                      <p:to>
                                        <p:strVal val="visible"/>
                                      </p:to>
                                    </p:set>
                                    <p:animEffect filter="fade" transition="in">
                                      <p:cBhvr>
                                        <p:cTn dur="1000"/>
                                        <p:tgtEl>
                                          <p:spTgt spid="14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 name="Shape 40"/>
        <p:cNvGrpSpPr/>
        <p:nvPr/>
      </p:nvGrpSpPr>
      <p:grpSpPr>
        <a:xfrm>
          <a:off x="0" y="0"/>
          <a:ext cx="0" cy="0"/>
          <a:chOff x="0" y="0"/>
          <a:chExt cx="0" cy="0"/>
        </a:xfrm>
      </p:grpSpPr>
      <p:sp>
        <p:nvSpPr>
          <p:cNvPr id="41" name="Google Shape;41;p6"/>
          <p:cNvSpPr txBox="1"/>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
        <p:nvSpPr>
          <p:cNvPr id="42" name="Google Shape;42;p6"/>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US"/>
              <a:t>FOIA Fundamentals</a:t>
            </a:r>
            <a:endParaRPr/>
          </a:p>
        </p:txBody>
      </p:sp>
      <p:sp>
        <p:nvSpPr>
          <p:cNvPr id="43" name="Google Shape;43;p6"/>
          <p:cNvSpPr txBox="1"/>
          <p:nvPr>
            <p:ph idx="1" type="body"/>
          </p:nvPr>
        </p:nvSpPr>
        <p:spPr>
          <a:xfrm>
            <a:off x="351129" y="1559359"/>
            <a:ext cx="8456371" cy="4419599"/>
          </a:xfrm>
          <a:prstGeom prst="rect">
            <a:avLst/>
          </a:prstGeom>
          <a:noFill/>
          <a:ln>
            <a:noFill/>
          </a:ln>
        </p:spPr>
        <p:txBody>
          <a:bodyPr anchorCtr="0" anchor="t" bIns="91425" lIns="91425" spcFirstLastPara="1" rIns="91425" wrap="square" tIns="91425">
            <a:noAutofit/>
          </a:bodyPr>
          <a:lstStyle/>
          <a:p>
            <a:pPr indent="0" lvl="0" marL="139700" rtl="0" algn="ctr">
              <a:lnSpc>
                <a:spcPct val="100000"/>
              </a:lnSpc>
              <a:spcBef>
                <a:spcPts val="560"/>
              </a:spcBef>
              <a:spcAft>
                <a:spcPts val="0"/>
              </a:spcAft>
              <a:buSzPts val="2400"/>
              <a:buNone/>
            </a:pPr>
            <a:r>
              <a:rPr b="1" lang="en-US"/>
              <a:t>Outline</a:t>
            </a:r>
            <a:endParaRPr/>
          </a:p>
          <a:p>
            <a:pPr indent="-165100" lvl="0" marL="457200" rtl="0" algn="l">
              <a:lnSpc>
                <a:spcPct val="100000"/>
              </a:lnSpc>
              <a:spcBef>
                <a:spcPts val="560"/>
              </a:spcBef>
              <a:spcAft>
                <a:spcPts val="0"/>
              </a:spcAft>
              <a:buSzPts val="2400"/>
              <a:buNone/>
            </a:pPr>
            <a:r>
              <a:t/>
            </a:r>
            <a:endParaRPr/>
          </a:p>
          <a:p>
            <a:pPr indent="-317500" lvl="0" marL="457200" rtl="0" algn="l">
              <a:lnSpc>
                <a:spcPct val="100000"/>
              </a:lnSpc>
              <a:spcBef>
                <a:spcPts val="560"/>
              </a:spcBef>
              <a:spcAft>
                <a:spcPts val="0"/>
              </a:spcAft>
              <a:buSzPts val="2400"/>
              <a:buChar char="•"/>
            </a:pPr>
            <a:r>
              <a:rPr lang="en-US"/>
              <a:t>FOIA Intake</a:t>
            </a:r>
            <a:endParaRPr/>
          </a:p>
          <a:p>
            <a:pPr indent="-317500" lvl="0" marL="457200" rtl="0" algn="l">
              <a:lnSpc>
                <a:spcPct val="100000"/>
              </a:lnSpc>
              <a:spcBef>
                <a:spcPts val="560"/>
              </a:spcBef>
              <a:spcAft>
                <a:spcPts val="0"/>
              </a:spcAft>
              <a:buSzPts val="2400"/>
              <a:buChar char="•"/>
            </a:pPr>
            <a:r>
              <a:rPr lang="en-US"/>
              <a:t>FOIA Fees</a:t>
            </a:r>
            <a:endParaRPr/>
          </a:p>
          <a:p>
            <a:pPr indent="-317500" lvl="0" marL="457200" rtl="0" algn="l">
              <a:lnSpc>
                <a:spcPct val="100000"/>
              </a:lnSpc>
              <a:spcBef>
                <a:spcPts val="560"/>
              </a:spcBef>
              <a:spcAft>
                <a:spcPts val="0"/>
              </a:spcAft>
              <a:buSzPts val="2400"/>
              <a:buChar char="•"/>
            </a:pPr>
            <a:r>
              <a:rPr lang="en-US"/>
              <a:t>FOIA Closures</a:t>
            </a:r>
            <a:endParaRPr/>
          </a:p>
          <a:p>
            <a:pPr indent="-317500" lvl="0" marL="457200" rtl="0" algn="l">
              <a:lnSpc>
                <a:spcPct val="100000"/>
              </a:lnSpc>
              <a:spcBef>
                <a:spcPts val="560"/>
              </a:spcBef>
              <a:spcAft>
                <a:spcPts val="0"/>
              </a:spcAft>
              <a:buSzPts val="2400"/>
              <a:buChar char="•"/>
            </a:pPr>
            <a:r>
              <a:rPr lang="en-US"/>
              <a:t>Questions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 name="Shape 47"/>
        <p:cNvGrpSpPr/>
        <p:nvPr/>
      </p:nvGrpSpPr>
      <p:grpSpPr>
        <a:xfrm>
          <a:off x="0" y="0"/>
          <a:ext cx="0" cy="0"/>
          <a:chOff x="0" y="0"/>
          <a:chExt cx="0" cy="0"/>
        </a:xfrm>
      </p:grpSpPr>
      <p:sp>
        <p:nvSpPr>
          <p:cNvPr id="48" name="Google Shape;48;p7"/>
          <p:cNvSpPr txBox="1"/>
          <p:nvPr/>
        </p:nvSpPr>
        <p:spPr>
          <a:xfrm>
            <a:off x="70866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
        <p:nvSpPr>
          <p:cNvPr id="49" name="Google Shape;49;p7"/>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US"/>
              <a:t>FOIA Intake Process</a:t>
            </a:r>
            <a:endParaRPr/>
          </a:p>
        </p:txBody>
      </p:sp>
      <p:sp>
        <p:nvSpPr>
          <p:cNvPr id="50" name="Google Shape;50;p7"/>
          <p:cNvSpPr txBox="1"/>
          <p:nvPr>
            <p:ph idx="1" type="body"/>
          </p:nvPr>
        </p:nvSpPr>
        <p:spPr>
          <a:xfrm>
            <a:off x="351129" y="1559359"/>
            <a:ext cx="8456371" cy="4419599"/>
          </a:xfrm>
          <a:prstGeom prst="rect">
            <a:avLst/>
          </a:prstGeom>
          <a:noFill/>
          <a:ln>
            <a:noFill/>
          </a:ln>
        </p:spPr>
        <p:txBody>
          <a:bodyPr anchorCtr="0" anchor="t" bIns="91425" lIns="91425" spcFirstLastPara="1" rIns="91425" wrap="square" tIns="91425">
            <a:noAutofit/>
          </a:bodyPr>
          <a:lstStyle/>
          <a:p>
            <a:pPr indent="-317500" lvl="0" marL="457200" rtl="0" algn="l">
              <a:lnSpc>
                <a:spcPct val="100000"/>
              </a:lnSpc>
              <a:spcBef>
                <a:spcPts val="560"/>
              </a:spcBef>
              <a:spcAft>
                <a:spcPts val="0"/>
              </a:spcAft>
              <a:buSzPts val="2400"/>
              <a:buChar char="•"/>
            </a:pPr>
            <a:r>
              <a:rPr lang="en-US"/>
              <a:t>Anyone can make a FOIA request </a:t>
            </a:r>
            <a:endParaRPr/>
          </a:p>
          <a:p>
            <a:pPr indent="-317500" lvl="1" marL="914400" rtl="0" algn="l">
              <a:lnSpc>
                <a:spcPct val="100000"/>
              </a:lnSpc>
              <a:spcBef>
                <a:spcPts val="480"/>
              </a:spcBef>
              <a:spcAft>
                <a:spcPts val="0"/>
              </a:spcAft>
              <a:buSzPts val="2000"/>
              <a:buChar char="–"/>
            </a:pPr>
            <a:r>
              <a:rPr lang="en-US"/>
              <a:t>Individuals</a:t>
            </a:r>
            <a:endParaRPr/>
          </a:p>
          <a:p>
            <a:pPr indent="-317500" lvl="1" marL="914400" rtl="0" algn="l">
              <a:lnSpc>
                <a:spcPct val="100000"/>
              </a:lnSpc>
              <a:spcBef>
                <a:spcPts val="480"/>
              </a:spcBef>
              <a:spcAft>
                <a:spcPts val="0"/>
              </a:spcAft>
              <a:buSzPts val="2000"/>
              <a:buChar char="–"/>
            </a:pPr>
            <a:r>
              <a:rPr lang="en-US"/>
              <a:t>Partnerships</a:t>
            </a:r>
            <a:endParaRPr/>
          </a:p>
          <a:p>
            <a:pPr indent="-317500" lvl="1" marL="914400" rtl="0" algn="l">
              <a:lnSpc>
                <a:spcPct val="100000"/>
              </a:lnSpc>
              <a:spcBef>
                <a:spcPts val="480"/>
              </a:spcBef>
              <a:spcAft>
                <a:spcPts val="0"/>
              </a:spcAft>
              <a:buSzPts val="2000"/>
              <a:buChar char="–"/>
            </a:pPr>
            <a:r>
              <a:rPr lang="en-US"/>
              <a:t>Corporations </a:t>
            </a:r>
            <a:endParaRPr/>
          </a:p>
          <a:p>
            <a:pPr indent="-317500" lvl="1" marL="914400" rtl="0" algn="l">
              <a:lnSpc>
                <a:spcPct val="100000"/>
              </a:lnSpc>
              <a:spcBef>
                <a:spcPts val="480"/>
              </a:spcBef>
              <a:spcAft>
                <a:spcPts val="0"/>
              </a:spcAft>
              <a:buSzPts val="2000"/>
              <a:buChar char="–"/>
            </a:pPr>
            <a:r>
              <a:rPr lang="en-US"/>
              <a:t>Organizations</a:t>
            </a:r>
            <a:endParaRPr/>
          </a:p>
          <a:p>
            <a:pPr indent="0" lvl="1" marL="596900" rtl="0" algn="l">
              <a:lnSpc>
                <a:spcPct val="100000"/>
              </a:lnSpc>
              <a:spcBef>
                <a:spcPts val="480"/>
              </a:spcBef>
              <a:spcAft>
                <a:spcPts val="0"/>
              </a:spcAft>
              <a:buSzPts val="1400"/>
              <a:buNone/>
            </a:pPr>
            <a:r>
              <a:t/>
            </a:r>
            <a:endParaRPr sz="1400"/>
          </a:p>
          <a:p>
            <a:pPr indent="-317500" lvl="0" marL="457200" rtl="0" algn="l">
              <a:lnSpc>
                <a:spcPct val="100000"/>
              </a:lnSpc>
              <a:spcBef>
                <a:spcPts val="560"/>
              </a:spcBef>
              <a:spcAft>
                <a:spcPts val="0"/>
              </a:spcAft>
              <a:buSzPts val="2400"/>
              <a:buChar char="•"/>
            </a:pPr>
            <a:r>
              <a:rPr lang="en-US"/>
              <a:t>Any agency records can be requested</a:t>
            </a:r>
            <a:endParaRPr/>
          </a:p>
          <a:p>
            <a:pPr indent="-317500" lvl="1" marL="914400" rtl="0" algn="l">
              <a:lnSpc>
                <a:spcPct val="100000"/>
              </a:lnSpc>
              <a:spcBef>
                <a:spcPts val="480"/>
              </a:spcBef>
              <a:spcAft>
                <a:spcPts val="0"/>
              </a:spcAft>
              <a:buSzPts val="2000"/>
              <a:buChar char="–"/>
            </a:pPr>
            <a:r>
              <a:rPr lang="en-US"/>
              <a:t>Paper/electronic documents</a:t>
            </a:r>
            <a:endParaRPr/>
          </a:p>
          <a:p>
            <a:pPr indent="-317500" lvl="1" marL="914400" rtl="0" algn="l">
              <a:lnSpc>
                <a:spcPct val="100000"/>
              </a:lnSpc>
              <a:spcBef>
                <a:spcPts val="480"/>
              </a:spcBef>
              <a:spcAft>
                <a:spcPts val="0"/>
              </a:spcAft>
              <a:buSzPts val="2000"/>
              <a:buChar char="–"/>
            </a:pPr>
            <a:r>
              <a:rPr lang="en-US"/>
              <a:t>Emails</a:t>
            </a:r>
            <a:endParaRPr/>
          </a:p>
          <a:p>
            <a:pPr indent="-317500" lvl="1" marL="914400" rtl="0" algn="l">
              <a:lnSpc>
                <a:spcPct val="100000"/>
              </a:lnSpc>
              <a:spcBef>
                <a:spcPts val="480"/>
              </a:spcBef>
              <a:spcAft>
                <a:spcPts val="0"/>
              </a:spcAft>
              <a:buSzPts val="2000"/>
              <a:buChar char="–"/>
            </a:pPr>
            <a:r>
              <a:rPr lang="en-US"/>
              <a:t>Audio/video recordings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8"/>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US"/>
              <a:t>FOIA Intake Process</a:t>
            </a:r>
            <a:endParaRPr/>
          </a:p>
        </p:txBody>
      </p:sp>
      <p:sp>
        <p:nvSpPr>
          <p:cNvPr id="57" name="Google Shape;57;p8"/>
          <p:cNvSpPr txBox="1"/>
          <p:nvPr>
            <p:ph idx="1" type="body"/>
          </p:nvPr>
        </p:nvSpPr>
        <p:spPr>
          <a:xfrm>
            <a:off x="351129" y="1559359"/>
            <a:ext cx="8456371" cy="4841441"/>
          </a:xfrm>
          <a:prstGeom prst="rect">
            <a:avLst/>
          </a:prstGeom>
          <a:noFill/>
          <a:ln>
            <a:noFill/>
          </a:ln>
        </p:spPr>
        <p:txBody>
          <a:bodyPr anchorCtr="0" anchor="t" bIns="91425" lIns="91425" spcFirstLastPara="1" rIns="91425" wrap="square" tIns="91425">
            <a:noAutofit/>
          </a:bodyPr>
          <a:lstStyle/>
          <a:p>
            <a:pPr indent="-317500" lvl="0" marL="457200" rtl="0" algn="l">
              <a:lnSpc>
                <a:spcPct val="100000"/>
              </a:lnSpc>
              <a:spcBef>
                <a:spcPts val="560"/>
              </a:spcBef>
              <a:spcAft>
                <a:spcPts val="0"/>
              </a:spcAft>
              <a:buSzPts val="2400"/>
              <a:buChar char="•"/>
            </a:pPr>
            <a:r>
              <a:rPr lang="en-US"/>
              <a:t>FOIA requests generally fall within one of three basic types:</a:t>
            </a:r>
            <a:endParaRPr/>
          </a:p>
          <a:p>
            <a:pPr indent="-317500" lvl="1" marL="914400" rtl="0" algn="l">
              <a:lnSpc>
                <a:spcPct val="100000"/>
              </a:lnSpc>
              <a:spcBef>
                <a:spcPts val="1680"/>
              </a:spcBef>
              <a:spcAft>
                <a:spcPts val="0"/>
              </a:spcAft>
              <a:buSzPts val="2000"/>
              <a:buChar char="–"/>
            </a:pPr>
            <a:r>
              <a:rPr lang="en-US"/>
              <a:t>The requester is clearly asking for records and expressly states that the request is being made under FOIA </a:t>
            </a:r>
            <a:endParaRPr/>
          </a:p>
          <a:p>
            <a:pPr indent="-317500" lvl="1" marL="914400" rtl="0" algn="l">
              <a:lnSpc>
                <a:spcPct val="100000"/>
              </a:lnSpc>
              <a:spcBef>
                <a:spcPts val="1200"/>
              </a:spcBef>
              <a:spcAft>
                <a:spcPts val="0"/>
              </a:spcAft>
              <a:buSzPts val="2000"/>
              <a:buChar char="–"/>
            </a:pPr>
            <a:r>
              <a:rPr lang="en-US"/>
              <a:t>The requester is clearly asking for records but makes no reference to FOIA </a:t>
            </a:r>
            <a:endParaRPr/>
          </a:p>
          <a:p>
            <a:pPr indent="-317500" lvl="1" marL="914400" rtl="0" algn="l">
              <a:lnSpc>
                <a:spcPct val="100000"/>
              </a:lnSpc>
              <a:spcBef>
                <a:spcPts val="1680"/>
              </a:spcBef>
              <a:spcAft>
                <a:spcPts val="1200"/>
              </a:spcAft>
              <a:buSzPts val="2000"/>
              <a:buChar char="–"/>
            </a:pPr>
            <a:r>
              <a:rPr lang="en-US"/>
              <a:t>The requester expressly invokes FOIA but frames the request as one for information, and the information or some of it is contained in existing records </a:t>
            </a:r>
            <a:endParaRPr/>
          </a:p>
        </p:txBody>
      </p:sp>
      <p:sp>
        <p:nvSpPr>
          <p:cNvPr id="58" name="Google Shape;58;p8"/>
          <p:cNvSpPr txBox="1"/>
          <p:nvPr>
            <p:ph idx="4294967295" type="sldNum"/>
          </p:nvPr>
        </p:nvSpPr>
        <p:spPr>
          <a:xfrm>
            <a:off x="7239000" y="6248400"/>
            <a:ext cx="1905000" cy="4572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Clr>
                <a:schemeClr val="dk1"/>
              </a:buClr>
              <a:buSzPts val="200"/>
              <a:buFont typeface="Arial"/>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9"/>
          <p:cNvSpPr txBox="1"/>
          <p:nvPr/>
        </p:nvSpPr>
        <p:spPr>
          <a:xfrm>
            <a:off x="7086600" y="6248400"/>
            <a:ext cx="1905000" cy="45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00"/>
              <a:buFont typeface="Arial"/>
              <a:buNone/>
            </a:pPr>
            <a:fld id="{00000000-1234-1234-1234-123412341234}" type="slidenum">
              <a:rPr b="0" i="0" lang="en-US" sz="800" u="none" cap="none" strike="noStrike">
                <a:solidFill>
                  <a:schemeClr val="dk1"/>
                </a:solidFill>
                <a:latin typeface="Arial"/>
                <a:ea typeface="Arial"/>
                <a:cs typeface="Arial"/>
                <a:sym typeface="Arial"/>
              </a:rPr>
              <a:t>‹#›</a:t>
            </a:fld>
            <a:endParaRPr b="0" i="0" sz="800" u="none" cap="none" strike="noStrike">
              <a:solidFill>
                <a:schemeClr val="dk1"/>
              </a:solidFill>
              <a:latin typeface="Arial"/>
              <a:ea typeface="Arial"/>
              <a:cs typeface="Arial"/>
              <a:sym typeface="Arial"/>
            </a:endParaRPr>
          </a:p>
        </p:txBody>
      </p:sp>
      <p:sp>
        <p:nvSpPr>
          <p:cNvPr id="64" name="Google Shape;64;p9"/>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US"/>
              <a:t>FOIA Intake Process</a:t>
            </a:r>
            <a:endParaRPr/>
          </a:p>
        </p:txBody>
      </p:sp>
      <p:sp>
        <p:nvSpPr>
          <p:cNvPr id="65" name="Google Shape;65;p9"/>
          <p:cNvSpPr txBox="1"/>
          <p:nvPr>
            <p:ph idx="1" type="body"/>
          </p:nvPr>
        </p:nvSpPr>
        <p:spPr>
          <a:xfrm>
            <a:off x="351129" y="1559359"/>
            <a:ext cx="8456371" cy="5042919"/>
          </a:xfrm>
          <a:prstGeom prst="rect">
            <a:avLst/>
          </a:prstGeom>
          <a:noFill/>
          <a:ln>
            <a:noFill/>
          </a:ln>
        </p:spPr>
        <p:txBody>
          <a:bodyPr anchorCtr="0" anchor="t" bIns="91425" lIns="91425" spcFirstLastPara="1" rIns="91425" wrap="square" tIns="91425">
            <a:noAutofit/>
          </a:bodyPr>
          <a:lstStyle/>
          <a:p>
            <a:pPr indent="0" lvl="0" marL="139700" rtl="0" algn="ctr">
              <a:lnSpc>
                <a:spcPct val="100000"/>
              </a:lnSpc>
              <a:spcBef>
                <a:spcPts val="560"/>
              </a:spcBef>
              <a:spcAft>
                <a:spcPts val="0"/>
              </a:spcAft>
              <a:buSzPts val="2400"/>
              <a:buNone/>
            </a:pPr>
            <a:r>
              <a:rPr b="1" lang="en-US"/>
              <a:t>Process Steps</a:t>
            </a:r>
            <a:endParaRPr/>
          </a:p>
          <a:p>
            <a:pPr indent="-317500" lvl="0" marL="457200" rtl="0" algn="l">
              <a:lnSpc>
                <a:spcPct val="100000"/>
              </a:lnSpc>
              <a:spcBef>
                <a:spcPts val="560"/>
              </a:spcBef>
              <a:spcAft>
                <a:spcPts val="0"/>
              </a:spcAft>
              <a:buSzPts val="2400"/>
              <a:buChar char="•"/>
            </a:pPr>
            <a:r>
              <a:rPr lang="en-US"/>
              <a:t>A request is submitted to an agency for records</a:t>
            </a:r>
            <a:endParaRPr/>
          </a:p>
          <a:p>
            <a:pPr indent="-317500" lvl="0" marL="457200" rtl="0" algn="l">
              <a:lnSpc>
                <a:spcPct val="100000"/>
              </a:lnSpc>
              <a:spcBef>
                <a:spcPts val="1160"/>
              </a:spcBef>
              <a:spcAft>
                <a:spcPts val="0"/>
              </a:spcAft>
              <a:buSzPts val="2400"/>
              <a:buChar char="•"/>
            </a:pPr>
            <a:r>
              <a:rPr lang="en-US"/>
              <a:t>NOAA FOIA determines if request is proper and, if so, enter/perfects it in FOIAOnline</a:t>
            </a:r>
            <a:endParaRPr/>
          </a:p>
          <a:p>
            <a:pPr indent="-317500" lvl="1" marL="914400" rtl="0" algn="l">
              <a:lnSpc>
                <a:spcPct val="100000"/>
              </a:lnSpc>
              <a:spcBef>
                <a:spcPts val="1080"/>
              </a:spcBef>
              <a:spcAft>
                <a:spcPts val="0"/>
              </a:spcAft>
              <a:buSzPts val="2000"/>
              <a:buChar char="–"/>
            </a:pPr>
            <a:r>
              <a:rPr lang="en-US"/>
              <a:t>The FOIA specifies only two requirements: </a:t>
            </a:r>
            <a:endParaRPr/>
          </a:p>
          <a:p>
            <a:pPr indent="-317500" lvl="2" marL="1371600" rtl="0" algn="l">
              <a:lnSpc>
                <a:spcPct val="100000"/>
              </a:lnSpc>
              <a:spcBef>
                <a:spcPts val="1000"/>
              </a:spcBef>
              <a:spcAft>
                <a:spcPts val="0"/>
              </a:spcAft>
              <a:buSzPts val="1400"/>
              <a:buChar char="•"/>
            </a:pPr>
            <a:r>
              <a:rPr lang="en-US"/>
              <a:t>Must "reasonably describe" the records sought </a:t>
            </a:r>
            <a:endParaRPr/>
          </a:p>
          <a:p>
            <a:pPr indent="-317500" lvl="2" marL="1371600" rtl="0" algn="l">
              <a:lnSpc>
                <a:spcPct val="100000"/>
              </a:lnSpc>
              <a:spcBef>
                <a:spcPts val="1000"/>
              </a:spcBef>
              <a:spcAft>
                <a:spcPts val="0"/>
              </a:spcAft>
              <a:buSzPts val="1400"/>
              <a:buChar char="•"/>
            </a:pPr>
            <a:r>
              <a:rPr lang="en-US"/>
              <a:t>Must be made in accordance with the agency's published FOIA regulations</a:t>
            </a:r>
            <a:endParaRPr/>
          </a:p>
          <a:p>
            <a:pPr indent="-317500" lvl="0" marL="457200" rtl="0" algn="l">
              <a:lnSpc>
                <a:spcPct val="100000"/>
              </a:lnSpc>
              <a:spcBef>
                <a:spcPts val="1160"/>
              </a:spcBef>
              <a:spcAft>
                <a:spcPts val="0"/>
              </a:spcAft>
              <a:buSzPts val="2400"/>
              <a:buChar char="•"/>
            </a:pPr>
            <a:r>
              <a:rPr lang="en-US"/>
              <a:t>Determine appropriate fee category / </a:t>
            </a:r>
            <a:r>
              <a:rPr lang="en-US"/>
              <a:t>adjudicate</a:t>
            </a:r>
            <a:r>
              <a:rPr lang="en-US"/>
              <a:t> fee </a:t>
            </a:r>
            <a:r>
              <a:rPr lang="en-US"/>
              <a:t>waivers</a:t>
            </a:r>
            <a:endParaRPr/>
          </a:p>
          <a:p>
            <a:pPr indent="-317500" lvl="0" marL="457200" rtl="0" algn="l">
              <a:lnSpc>
                <a:spcPct val="100000"/>
              </a:lnSpc>
              <a:spcBef>
                <a:spcPts val="1160"/>
              </a:spcBef>
              <a:spcAft>
                <a:spcPts val="0"/>
              </a:spcAft>
              <a:buSzPts val="2400"/>
              <a:buChar char="•"/>
            </a:pPr>
            <a:r>
              <a:rPr lang="en-US"/>
              <a:t>Determine whether to expedite the request</a:t>
            </a:r>
            <a:endParaRPr/>
          </a:p>
          <a:p>
            <a:pPr indent="-317500" lvl="0" marL="457200" rtl="0" algn="l">
              <a:lnSpc>
                <a:spcPct val="100000"/>
              </a:lnSpc>
              <a:spcBef>
                <a:spcPts val="1160"/>
              </a:spcBef>
              <a:spcAft>
                <a:spcPts val="600"/>
              </a:spcAft>
              <a:buSzPts val="2400"/>
              <a:buChar char="•"/>
            </a:pPr>
            <a:r>
              <a:rPr lang="en-US"/>
              <a:t>Assign request to Line Office (LO) Liaison</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0"/>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rgbClr val="000000"/>
              </a:buClr>
              <a:buSzPts val="1400"/>
              <a:buFont typeface="Arial"/>
              <a:buNone/>
            </a:pPr>
            <a:r>
              <a:rPr lang="en-US"/>
              <a:t>FOIA Intake Process</a:t>
            </a:r>
            <a:endParaRPr/>
          </a:p>
        </p:txBody>
      </p:sp>
      <p:sp>
        <p:nvSpPr>
          <p:cNvPr id="71" name="Google Shape;71;p10"/>
          <p:cNvSpPr txBox="1"/>
          <p:nvPr>
            <p:ph idx="1" type="body"/>
          </p:nvPr>
        </p:nvSpPr>
        <p:spPr>
          <a:xfrm>
            <a:off x="351129" y="1559359"/>
            <a:ext cx="8456371" cy="4419599"/>
          </a:xfrm>
          <a:prstGeom prst="rect">
            <a:avLst/>
          </a:prstGeom>
          <a:noFill/>
          <a:ln>
            <a:noFill/>
          </a:ln>
        </p:spPr>
        <p:txBody>
          <a:bodyPr anchorCtr="0" anchor="t" bIns="91425" lIns="91425" spcFirstLastPara="1" rIns="91425" wrap="square" tIns="91425">
            <a:noAutofit/>
          </a:bodyPr>
          <a:lstStyle/>
          <a:p>
            <a:pPr indent="-317500" lvl="0" marL="457200" rtl="0" algn="l">
              <a:lnSpc>
                <a:spcPct val="100000"/>
              </a:lnSpc>
              <a:spcBef>
                <a:spcPts val="560"/>
              </a:spcBef>
              <a:spcAft>
                <a:spcPts val="0"/>
              </a:spcAft>
              <a:buSzPts val="2400"/>
              <a:buChar char="•"/>
            </a:pPr>
            <a:r>
              <a:rPr lang="en-US"/>
              <a:t>All federal agencies are required to respond to a FOIA request within 20 business days</a:t>
            </a:r>
            <a:endParaRPr/>
          </a:p>
          <a:p>
            <a:pPr indent="-317500" lvl="1" marL="914400" rtl="0" algn="l">
              <a:lnSpc>
                <a:spcPct val="100000"/>
              </a:lnSpc>
              <a:spcBef>
                <a:spcPts val="2280"/>
              </a:spcBef>
              <a:spcAft>
                <a:spcPts val="0"/>
              </a:spcAft>
              <a:buSzPts val="2000"/>
              <a:buChar char="–"/>
            </a:pPr>
            <a:r>
              <a:rPr lang="en-US"/>
              <a:t>Clock starts when the request is PERFECTED by the NOAA FOIA office </a:t>
            </a:r>
            <a:endParaRPr/>
          </a:p>
          <a:p>
            <a:pPr indent="-317500" lvl="1" marL="914400" rtl="0" algn="l">
              <a:lnSpc>
                <a:spcPct val="100000"/>
              </a:lnSpc>
              <a:spcBef>
                <a:spcPts val="2280"/>
              </a:spcBef>
              <a:spcAft>
                <a:spcPts val="1800"/>
              </a:spcAft>
              <a:buSzPts val="2000"/>
              <a:buChar char="–"/>
            </a:pPr>
            <a:r>
              <a:rPr lang="en-US"/>
              <a:t>The Department or Component receiving the request has 10 working days from date of receipt to forward it to the proper LO/SO before it is considered to be received</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1"/>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US"/>
              <a:t>FOIA Fees Under 15 CFR 4.11</a:t>
            </a:r>
            <a:endParaRPr/>
          </a:p>
        </p:txBody>
      </p:sp>
      <p:sp>
        <p:nvSpPr>
          <p:cNvPr id="78" name="Google Shape;78;p11"/>
          <p:cNvSpPr txBox="1"/>
          <p:nvPr>
            <p:ph idx="1" type="body"/>
          </p:nvPr>
        </p:nvSpPr>
        <p:spPr>
          <a:xfrm>
            <a:off x="343804" y="1600205"/>
            <a:ext cx="8456400" cy="4419600"/>
          </a:xfrm>
          <a:prstGeom prst="rect">
            <a:avLst/>
          </a:prstGeom>
          <a:noFill/>
          <a:ln>
            <a:noFill/>
          </a:ln>
        </p:spPr>
        <p:txBody>
          <a:bodyPr anchorCtr="0" anchor="t" bIns="91425" lIns="91425" spcFirstLastPara="1" rIns="91425" wrap="square" tIns="91425">
            <a:noAutofit/>
          </a:bodyPr>
          <a:lstStyle/>
          <a:p>
            <a:pPr indent="0" lvl="0" marL="139700" rtl="0" algn="ctr">
              <a:lnSpc>
                <a:spcPct val="100000"/>
              </a:lnSpc>
              <a:spcBef>
                <a:spcPts val="560"/>
              </a:spcBef>
              <a:spcAft>
                <a:spcPts val="0"/>
              </a:spcAft>
              <a:buSzPts val="2400"/>
              <a:buNone/>
            </a:pPr>
            <a:r>
              <a:rPr b="1" lang="en-US"/>
              <a:t>Creating and Issuing a Fee Estimate</a:t>
            </a:r>
            <a:endParaRPr/>
          </a:p>
          <a:p>
            <a:pPr indent="-317500" lvl="0" marL="457200" rtl="0" algn="l">
              <a:lnSpc>
                <a:spcPct val="100000"/>
              </a:lnSpc>
              <a:spcBef>
                <a:spcPts val="1160"/>
              </a:spcBef>
              <a:spcAft>
                <a:spcPts val="0"/>
              </a:spcAft>
              <a:buSzPts val="2000"/>
              <a:buChar char="•"/>
            </a:pPr>
            <a:r>
              <a:rPr lang="en-US" sz="2000"/>
              <a:t>If the request has been tasked to your office, check FOIA Online to determine:</a:t>
            </a:r>
            <a:endParaRPr/>
          </a:p>
          <a:p>
            <a:pPr indent="-317500" lvl="1" marL="914400" rtl="0" algn="l">
              <a:lnSpc>
                <a:spcPct val="100000"/>
              </a:lnSpc>
              <a:spcBef>
                <a:spcPts val="1080"/>
              </a:spcBef>
              <a:spcAft>
                <a:spcPts val="0"/>
              </a:spcAft>
              <a:buSzPts val="1800"/>
              <a:buChar char="–"/>
            </a:pPr>
            <a:r>
              <a:rPr lang="en-US" sz="1800"/>
              <a:t>The fee category of the requester in FOIAOnline (submission details tab: “Request Handling”)</a:t>
            </a:r>
            <a:endParaRPr/>
          </a:p>
          <a:p>
            <a:pPr indent="-317500" lvl="1" marL="914400" rtl="0" algn="l">
              <a:lnSpc>
                <a:spcPct val="100000"/>
              </a:lnSpc>
              <a:spcBef>
                <a:spcPts val="1080"/>
              </a:spcBef>
              <a:spcAft>
                <a:spcPts val="0"/>
              </a:spcAft>
              <a:buSzPts val="1800"/>
              <a:buChar char="–"/>
            </a:pPr>
            <a:r>
              <a:rPr lang="en-US" sz="1800"/>
              <a:t>If fees have been waived in full or in part</a:t>
            </a:r>
            <a:endParaRPr/>
          </a:p>
          <a:p>
            <a:pPr indent="-317500" lvl="1" marL="914400" rtl="0" algn="l">
              <a:lnSpc>
                <a:spcPct val="100000"/>
              </a:lnSpc>
              <a:spcBef>
                <a:spcPts val="1080"/>
              </a:spcBef>
              <a:spcAft>
                <a:spcPts val="0"/>
              </a:spcAft>
              <a:buSzPts val="1800"/>
              <a:buChar char="–"/>
            </a:pPr>
            <a:r>
              <a:rPr lang="en-US" sz="1800"/>
              <a:t>The acknowledgment letter should be confirming if the requester is willing to pay fees</a:t>
            </a:r>
            <a:endParaRPr/>
          </a:p>
          <a:p>
            <a:pPr indent="-317500" lvl="0" marL="457200" rtl="0" algn="l">
              <a:lnSpc>
                <a:spcPct val="100000"/>
              </a:lnSpc>
              <a:spcBef>
                <a:spcPts val="1160"/>
              </a:spcBef>
              <a:spcAft>
                <a:spcPts val="0"/>
              </a:spcAft>
              <a:buSzPts val="2000"/>
              <a:buChar char="•"/>
            </a:pPr>
            <a:r>
              <a:rPr lang="en-US" sz="2000"/>
              <a:t>STOP THE CLOCK as soon as a fee estimate is sent</a:t>
            </a:r>
            <a:endParaRPr/>
          </a:p>
          <a:p>
            <a:pPr indent="-317500" lvl="0" marL="457200" rtl="0" algn="l">
              <a:lnSpc>
                <a:spcPct val="100000"/>
              </a:lnSpc>
              <a:spcBef>
                <a:spcPts val="1160"/>
              </a:spcBef>
              <a:spcAft>
                <a:spcPts val="0"/>
              </a:spcAft>
              <a:buSzPts val="2000"/>
              <a:buChar char="•"/>
            </a:pPr>
            <a:r>
              <a:rPr lang="en-US" sz="2000"/>
              <a:t>Restart upon receipt of payment or agreement to pay fees</a:t>
            </a:r>
            <a:endParaRPr/>
          </a:p>
          <a:p>
            <a:pPr indent="-317500" lvl="0" marL="457200" rtl="0" algn="l">
              <a:lnSpc>
                <a:spcPct val="100000"/>
              </a:lnSpc>
              <a:spcBef>
                <a:spcPts val="1160"/>
              </a:spcBef>
              <a:spcAft>
                <a:spcPts val="0"/>
              </a:spcAft>
              <a:buSzPts val="2000"/>
              <a:buChar char="•"/>
            </a:pPr>
            <a:r>
              <a:rPr lang="en-US" sz="2000"/>
              <a:t>If 20 day deadline to respond to the request is missed, we are prohibited from collecting </a:t>
            </a:r>
            <a:r>
              <a:rPr b="1" lang="en-US" sz="2000">
                <a:solidFill>
                  <a:srgbClr val="FF0000"/>
                </a:solidFill>
              </a:rPr>
              <a:t>search</a:t>
            </a:r>
            <a:r>
              <a:rPr lang="en-US" sz="2000"/>
              <a:t> fees for all categories of requesters, and </a:t>
            </a:r>
            <a:r>
              <a:rPr b="1" lang="en-US" sz="2000">
                <a:solidFill>
                  <a:srgbClr val="FF0000"/>
                </a:solidFill>
              </a:rPr>
              <a:t>duplication</a:t>
            </a:r>
            <a:r>
              <a:rPr lang="en-US" sz="2000"/>
              <a:t> fees for education/scientific requesters</a:t>
            </a:r>
            <a:endParaRPr/>
          </a:p>
          <a:p>
            <a:pPr indent="-165100" lvl="0" marL="457200" rtl="0" algn="l">
              <a:lnSpc>
                <a:spcPct val="100000"/>
              </a:lnSpc>
              <a:spcBef>
                <a:spcPts val="1160"/>
              </a:spcBef>
              <a:spcAft>
                <a:spcPts val="0"/>
              </a:spcAft>
              <a:buSzPts val="2400"/>
              <a:buNone/>
            </a:pPr>
            <a:r>
              <a:t/>
            </a:r>
            <a:endParaRPr/>
          </a:p>
          <a:p>
            <a:pPr indent="-190500" lvl="1" marL="914400" rtl="0" algn="l">
              <a:lnSpc>
                <a:spcPct val="100000"/>
              </a:lnSpc>
              <a:spcBef>
                <a:spcPts val="1080"/>
              </a:spcBef>
              <a:spcAft>
                <a:spcPts val="0"/>
              </a:spcAft>
              <a:buSzPts val="2000"/>
              <a:buNone/>
            </a:pPr>
            <a:r>
              <a:t/>
            </a:r>
            <a:endParaRPr/>
          </a:p>
          <a:p>
            <a:pPr indent="-165100" lvl="0" marL="457200" rtl="0" algn="l">
              <a:lnSpc>
                <a:spcPct val="100000"/>
              </a:lnSpc>
              <a:spcBef>
                <a:spcPts val="1160"/>
              </a:spcBef>
              <a:spcAft>
                <a:spcPts val="0"/>
              </a:spcAft>
              <a:buSzPts val="2400"/>
              <a:buNone/>
            </a:pPr>
            <a:r>
              <a:t/>
            </a:r>
            <a:endParaRPr/>
          </a:p>
          <a:p>
            <a:pPr indent="-190500" lvl="1" marL="914400" rtl="0" algn="l">
              <a:lnSpc>
                <a:spcPct val="100000"/>
              </a:lnSpc>
              <a:spcBef>
                <a:spcPts val="1080"/>
              </a:spcBef>
              <a:spcAft>
                <a:spcPts val="0"/>
              </a:spcAft>
              <a:buSzPts val="2000"/>
              <a:buNone/>
            </a:pPr>
            <a:r>
              <a:t/>
            </a:r>
            <a:endParaRPr/>
          </a:p>
          <a:p>
            <a:pPr indent="-165100" lvl="0" marL="457200" rtl="0" algn="l">
              <a:lnSpc>
                <a:spcPct val="100000"/>
              </a:lnSpc>
              <a:spcBef>
                <a:spcPts val="1160"/>
              </a:spcBef>
              <a:spcAft>
                <a:spcPts val="0"/>
              </a:spcAft>
              <a:buSzPts val="2400"/>
              <a:buNone/>
            </a:pPr>
            <a:r>
              <a:t/>
            </a:r>
            <a:endParaRPr/>
          </a:p>
          <a:p>
            <a:pPr indent="-165100" lvl="0" marL="457200" rtl="0" algn="l">
              <a:lnSpc>
                <a:spcPct val="100000"/>
              </a:lnSpc>
              <a:spcBef>
                <a:spcPts val="1160"/>
              </a:spcBef>
              <a:spcAft>
                <a:spcPts val="600"/>
              </a:spcAft>
              <a:buSzPts val="2400"/>
              <a:buNone/>
            </a:pPr>
            <a:r>
              <a:t/>
            </a:r>
            <a:endParaRPr/>
          </a:p>
        </p:txBody>
      </p:sp>
      <p:sp>
        <p:nvSpPr>
          <p:cNvPr id="79" name="Google Shape;79;p11"/>
          <p:cNvSpPr txBox="1"/>
          <p:nvPr>
            <p:ph idx="4294967295" type="sldNum"/>
          </p:nvPr>
        </p:nvSpPr>
        <p:spPr>
          <a:xfrm>
            <a:off x="7239000" y="6248400"/>
            <a:ext cx="1905000" cy="4572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Clr>
                <a:schemeClr val="dk1"/>
              </a:buClr>
              <a:buSzPts val="200"/>
              <a:buFont typeface="Arial"/>
              <a:buNone/>
            </a:pPr>
            <a:fld id="{00000000-1234-1234-1234-123412341234}" type="slidenum">
              <a:rPr lang="en-US"/>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2"/>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US"/>
              <a:t>FOIA Fees Under 15 CFR 4.11</a:t>
            </a:r>
            <a:endParaRPr/>
          </a:p>
        </p:txBody>
      </p:sp>
      <p:sp>
        <p:nvSpPr>
          <p:cNvPr id="86" name="Google Shape;86;p12"/>
          <p:cNvSpPr txBox="1"/>
          <p:nvPr>
            <p:ph idx="1" type="body"/>
          </p:nvPr>
        </p:nvSpPr>
        <p:spPr>
          <a:xfrm>
            <a:off x="351129" y="1559359"/>
            <a:ext cx="8456371" cy="4419599"/>
          </a:xfrm>
          <a:prstGeom prst="rect">
            <a:avLst/>
          </a:prstGeom>
          <a:noFill/>
          <a:ln>
            <a:noFill/>
          </a:ln>
        </p:spPr>
        <p:txBody>
          <a:bodyPr anchorCtr="0" anchor="t" bIns="91425" lIns="91425" spcFirstLastPara="1" rIns="91425" wrap="square" tIns="91425">
            <a:noAutofit/>
          </a:bodyPr>
          <a:lstStyle/>
          <a:p>
            <a:pPr indent="0" lvl="0" marL="139700" rtl="0" algn="ctr">
              <a:lnSpc>
                <a:spcPct val="100000"/>
              </a:lnSpc>
              <a:spcBef>
                <a:spcPts val="560"/>
              </a:spcBef>
              <a:spcAft>
                <a:spcPts val="0"/>
              </a:spcAft>
              <a:buSzPts val="2400"/>
              <a:buNone/>
            </a:pPr>
            <a:r>
              <a:rPr b="1" lang="en-US"/>
              <a:t>Recognize the Different Fee Categories</a:t>
            </a:r>
            <a:endParaRPr/>
          </a:p>
          <a:p>
            <a:pPr indent="0" lvl="0" marL="139700" rtl="0" algn="ctr">
              <a:lnSpc>
                <a:spcPct val="100000"/>
              </a:lnSpc>
              <a:spcBef>
                <a:spcPts val="560"/>
              </a:spcBef>
              <a:spcAft>
                <a:spcPts val="0"/>
              </a:spcAft>
              <a:buSzPts val="2400"/>
              <a:buNone/>
            </a:pPr>
            <a:r>
              <a:t/>
            </a:r>
            <a:endParaRPr b="1"/>
          </a:p>
          <a:p>
            <a:pPr indent="-317500" lvl="0" marL="457200" rtl="0" algn="l">
              <a:lnSpc>
                <a:spcPct val="100000"/>
              </a:lnSpc>
              <a:spcBef>
                <a:spcPts val="0"/>
              </a:spcBef>
              <a:spcAft>
                <a:spcPts val="0"/>
              </a:spcAft>
              <a:buSzPts val="2400"/>
              <a:buChar char="•"/>
            </a:pPr>
            <a:r>
              <a:rPr lang="en-US"/>
              <a:t>Commercial Requesters have to pay search, review, and duplication</a:t>
            </a:r>
            <a:endParaRPr/>
          </a:p>
          <a:p>
            <a:pPr indent="-317500" lvl="0" marL="457200" rtl="0" algn="l">
              <a:lnSpc>
                <a:spcPct val="100000"/>
              </a:lnSpc>
              <a:spcBef>
                <a:spcPts val="2400"/>
              </a:spcBef>
              <a:spcAft>
                <a:spcPts val="0"/>
              </a:spcAft>
              <a:buSzPts val="2400"/>
              <a:buChar char="•"/>
            </a:pPr>
            <a:r>
              <a:rPr lang="en-US"/>
              <a:t>News Media and Educational only have to pay duplication</a:t>
            </a:r>
            <a:endParaRPr/>
          </a:p>
          <a:p>
            <a:pPr indent="-317500" lvl="0" marL="457200" rtl="0" algn="l">
              <a:lnSpc>
                <a:spcPct val="100000"/>
              </a:lnSpc>
              <a:spcBef>
                <a:spcPts val="2400"/>
              </a:spcBef>
              <a:spcAft>
                <a:spcPts val="0"/>
              </a:spcAft>
              <a:buSzPts val="2400"/>
              <a:buChar char="•"/>
            </a:pPr>
            <a:r>
              <a:rPr lang="en-US"/>
              <a:t>“Other” requesters have to pay search and duplication</a:t>
            </a:r>
            <a:endParaRPr/>
          </a:p>
          <a:p>
            <a:pPr indent="-165100" lvl="0" marL="457200" rtl="0" algn="l">
              <a:lnSpc>
                <a:spcPct val="100000"/>
              </a:lnSpc>
              <a:spcBef>
                <a:spcPts val="2960"/>
              </a:spcBef>
              <a:spcAft>
                <a:spcPts val="0"/>
              </a:spcAft>
              <a:buSzPts val="2400"/>
              <a:buNone/>
            </a:pPr>
            <a:r>
              <a:t/>
            </a:r>
            <a:endParaRPr/>
          </a:p>
        </p:txBody>
      </p:sp>
      <p:sp>
        <p:nvSpPr>
          <p:cNvPr id="87" name="Google Shape;87;p12"/>
          <p:cNvSpPr txBox="1"/>
          <p:nvPr>
            <p:ph idx="4294967295" type="sldNum"/>
          </p:nvPr>
        </p:nvSpPr>
        <p:spPr>
          <a:xfrm>
            <a:off x="7239000" y="6248400"/>
            <a:ext cx="1905000" cy="4572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Clr>
                <a:schemeClr val="dk1"/>
              </a:buClr>
              <a:buSzPts val="200"/>
              <a:buFont typeface="Arial"/>
              <a:buNone/>
            </a:pPr>
            <a:fld id="{00000000-1234-1234-1234-123412341234}" type="slidenum">
              <a:rPr lang="en-US"/>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3"/>
          <p:cNvSpPr txBox="1"/>
          <p:nvPr>
            <p:ph type="title"/>
          </p:nvPr>
        </p:nvSpPr>
        <p:spPr>
          <a:xfrm>
            <a:off x="1447800" y="228600"/>
            <a:ext cx="61722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b="1" lang="en-US" sz="3200">
                <a:solidFill>
                  <a:schemeClr val="dk1"/>
                </a:solidFill>
              </a:rPr>
              <a:t>FOIA Fees Under 15 CFR 4.11</a:t>
            </a:r>
            <a:endParaRPr/>
          </a:p>
        </p:txBody>
      </p:sp>
      <p:sp>
        <p:nvSpPr>
          <p:cNvPr id="94" name="Google Shape;94;p13"/>
          <p:cNvSpPr txBox="1"/>
          <p:nvPr>
            <p:ph idx="1" type="body"/>
          </p:nvPr>
        </p:nvSpPr>
        <p:spPr>
          <a:xfrm>
            <a:off x="685800" y="1676400"/>
            <a:ext cx="7772400" cy="4419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560"/>
              </a:spcBef>
              <a:spcAft>
                <a:spcPts val="0"/>
              </a:spcAft>
              <a:buSzPts val="2800"/>
              <a:buNone/>
            </a:pPr>
            <a:r>
              <a:rPr b="1" lang="en-US" sz="2800"/>
              <a:t>FOIA Fee Matrix</a:t>
            </a:r>
            <a:endParaRPr b="1" sz="2800"/>
          </a:p>
          <a:p>
            <a:pPr indent="0" lvl="0" marL="0" rtl="0" algn="ctr">
              <a:lnSpc>
                <a:spcPct val="100000"/>
              </a:lnSpc>
              <a:spcBef>
                <a:spcPts val="560"/>
              </a:spcBef>
              <a:spcAft>
                <a:spcPts val="0"/>
              </a:spcAft>
              <a:buSzPts val="2800"/>
              <a:buNone/>
            </a:pPr>
            <a:r>
              <a:t/>
            </a:r>
            <a:endParaRPr b="1" sz="2800"/>
          </a:p>
          <a:p>
            <a:pPr indent="0" lvl="0" marL="0" rtl="0" algn="l">
              <a:lnSpc>
                <a:spcPct val="100000"/>
              </a:lnSpc>
              <a:spcBef>
                <a:spcPts val="560"/>
              </a:spcBef>
              <a:spcAft>
                <a:spcPts val="0"/>
              </a:spcAft>
              <a:buSzPts val="2800"/>
              <a:buNone/>
            </a:pPr>
            <a:r>
              <a:t/>
            </a:r>
            <a:endParaRPr b="1" sz="2800"/>
          </a:p>
          <a:p>
            <a:pPr indent="0" lvl="0" marL="0" rtl="0" algn="l">
              <a:lnSpc>
                <a:spcPct val="100000"/>
              </a:lnSpc>
              <a:spcBef>
                <a:spcPts val="560"/>
              </a:spcBef>
              <a:spcAft>
                <a:spcPts val="0"/>
              </a:spcAft>
              <a:buSzPts val="2400"/>
              <a:buNone/>
            </a:pPr>
            <a:r>
              <a:t/>
            </a:r>
            <a:endParaRPr b="1"/>
          </a:p>
          <a:p>
            <a:pPr indent="0" lvl="0" marL="0" rtl="0" algn="l">
              <a:lnSpc>
                <a:spcPct val="100000"/>
              </a:lnSpc>
              <a:spcBef>
                <a:spcPts val="560"/>
              </a:spcBef>
              <a:spcAft>
                <a:spcPts val="0"/>
              </a:spcAft>
              <a:buSzPts val="2400"/>
              <a:buNone/>
            </a:pPr>
            <a:r>
              <a:t/>
            </a:r>
            <a:endParaRPr b="1"/>
          </a:p>
          <a:p>
            <a:pPr indent="0" lvl="0" marL="0" rtl="0" algn="l">
              <a:lnSpc>
                <a:spcPct val="100000"/>
              </a:lnSpc>
              <a:spcBef>
                <a:spcPts val="560"/>
              </a:spcBef>
              <a:spcAft>
                <a:spcPts val="0"/>
              </a:spcAft>
              <a:buSzPts val="2400"/>
              <a:buNone/>
            </a:pPr>
            <a:r>
              <a:t/>
            </a:r>
            <a:endParaRPr b="1"/>
          </a:p>
          <a:p>
            <a:pPr indent="0" lvl="0" marL="0" rtl="0" algn="l">
              <a:lnSpc>
                <a:spcPct val="100000"/>
              </a:lnSpc>
              <a:spcBef>
                <a:spcPts val="560"/>
              </a:spcBef>
              <a:spcAft>
                <a:spcPts val="0"/>
              </a:spcAft>
              <a:buSzPts val="2400"/>
              <a:buNone/>
            </a:pPr>
            <a:r>
              <a:t/>
            </a:r>
            <a:endParaRPr b="1"/>
          </a:p>
          <a:p>
            <a:pPr indent="0" lvl="0" marL="0" rtl="0" algn="l">
              <a:lnSpc>
                <a:spcPct val="100000"/>
              </a:lnSpc>
              <a:spcBef>
                <a:spcPts val="560"/>
              </a:spcBef>
              <a:spcAft>
                <a:spcPts val="0"/>
              </a:spcAft>
              <a:buSzPts val="1200"/>
              <a:buNone/>
            </a:pPr>
            <a:r>
              <a:t/>
            </a:r>
            <a:endParaRPr b="1" sz="1200"/>
          </a:p>
          <a:p>
            <a:pPr indent="0" lvl="0" marL="0" rtl="0" algn="l">
              <a:lnSpc>
                <a:spcPct val="100000"/>
              </a:lnSpc>
              <a:spcBef>
                <a:spcPts val="560"/>
              </a:spcBef>
              <a:spcAft>
                <a:spcPts val="0"/>
              </a:spcAft>
              <a:buSzPts val="2400"/>
              <a:buNone/>
            </a:pPr>
            <a:r>
              <a:rPr lang="en-US">
                <a:solidFill>
                  <a:srgbClr val="FF3300"/>
                </a:solidFill>
              </a:rPr>
              <a:t>Red font</a:t>
            </a:r>
            <a:r>
              <a:rPr lang="en-US"/>
              <a:t> denotes charges that are eliminated when the agency fails to make a determination within 20 working days. </a:t>
            </a:r>
            <a:endParaRPr/>
          </a:p>
          <a:p>
            <a:pPr indent="0" lvl="0" marL="0" rtl="0" algn="l">
              <a:lnSpc>
                <a:spcPct val="100000"/>
              </a:lnSpc>
              <a:spcBef>
                <a:spcPts val="560"/>
              </a:spcBef>
              <a:spcAft>
                <a:spcPts val="0"/>
              </a:spcAft>
              <a:buSzPts val="2400"/>
              <a:buNone/>
            </a:pPr>
            <a:r>
              <a:t/>
            </a:r>
            <a:endParaRPr/>
          </a:p>
          <a:p>
            <a:pPr indent="0" lvl="0" marL="0" rtl="0" algn="l">
              <a:lnSpc>
                <a:spcPct val="100000"/>
              </a:lnSpc>
              <a:spcBef>
                <a:spcPts val="560"/>
              </a:spcBef>
              <a:spcAft>
                <a:spcPts val="0"/>
              </a:spcAft>
              <a:buSzPts val="2400"/>
              <a:buNone/>
            </a:pPr>
            <a:r>
              <a:rPr lang="en-US"/>
              <a:t>*100 pages free </a:t>
            </a:r>
            <a:endParaRPr/>
          </a:p>
          <a:p>
            <a:pPr indent="0" lvl="0" marL="0" rtl="0" algn="l">
              <a:lnSpc>
                <a:spcPct val="100000"/>
              </a:lnSpc>
              <a:spcBef>
                <a:spcPts val="560"/>
              </a:spcBef>
              <a:spcAft>
                <a:spcPts val="0"/>
              </a:spcAft>
              <a:buSzPts val="2400"/>
              <a:buNone/>
            </a:pPr>
            <a:r>
              <a:rPr lang="en-US"/>
              <a:t>**Two hours free</a:t>
            </a:r>
            <a:endParaRPr/>
          </a:p>
          <a:p>
            <a:pPr indent="0" lvl="0" marL="0" rtl="0" algn="l">
              <a:lnSpc>
                <a:spcPct val="100000"/>
              </a:lnSpc>
              <a:spcBef>
                <a:spcPts val="560"/>
              </a:spcBef>
              <a:spcAft>
                <a:spcPts val="0"/>
              </a:spcAft>
              <a:buSzPts val="2400"/>
              <a:buNone/>
            </a:pPr>
            <a:r>
              <a:t/>
            </a:r>
            <a:endParaRPr b="1"/>
          </a:p>
        </p:txBody>
      </p:sp>
      <p:sp>
        <p:nvSpPr>
          <p:cNvPr id="95" name="Google Shape;95;p13"/>
          <p:cNvSpPr txBox="1"/>
          <p:nvPr>
            <p:ph idx="4294967295" type="sldNum"/>
          </p:nvPr>
        </p:nvSpPr>
        <p:spPr>
          <a:xfrm>
            <a:off x="7086600" y="6248400"/>
            <a:ext cx="1905000" cy="4572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Clr>
                <a:schemeClr val="dk1"/>
              </a:buClr>
              <a:buSzPts val="200"/>
              <a:buFont typeface="Arial"/>
              <a:buNone/>
            </a:pPr>
            <a:fld id="{00000000-1234-1234-1234-123412341234}" type="slidenum">
              <a:rPr lang="en-US"/>
              <a:t>‹#›</a:t>
            </a:fld>
            <a:endParaRPr/>
          </a:p>
        </p:txBody>
      </p:sp>
      <p:graphicFrame>
        <p:nvGraphicFramePr>
          <p:cNvPr id="96" name="Google Shape;96;p13"/>
          <p:cNvGraphicFramePr/>
          <p:nvPr/>
        </p:nvGraphicFramePr>
        <p:xfrm>
          <a:off x="952500" y="2667000"/>
          <a:ext cx="3000000" cy="3000000"/>
        </p:xfrm>
        <a:graphic>
          <a:graphicData uri="http://schemas.openxmlformats.org/drawingml/2006/table">
            <a:tbl>
              <a:tblPr>
                <a:noFill/>
                <a:tableStyleId>{5A002C10-2FC2-45B0-AA11-AF706AF25AB3}</a:tableStyleId>
              </a:tblPr>
              <a:tblGrid>
                <a:gridCol w="1892175"/>
                <a:gridCol w="1727325"/>
                <a:gridCol w="1809750"/>
                <a:gridCol w="1809750"/>
              </a:tblGrid>
              <a:tr h="381000">
                <a:tc>
                  <a:txBody>
                    <a:bodyPr/>
                    <a:lstStyle/>
                    <a:p>
                      <a:pPr indent="0" lvl="0" marL="0" marR="0" rtl="0" algn="ctr">
                        <a:lnSpc>
                          <a:spcPct val="100000"/>
                        </a:lnSpc>
                        <a:spcBef>
                          <a:spcPts val="0"/>
                        </a:spcBef>
                        <a:spcAft>
                          <a:spcPts val="0"/>
                        </a:spcAft>
                        <a:buClr>
                          <a:srgbClr val="000000"/>
                        </a:buClr>
                        <a:buSzPts val="1400"/>
                        <a:buFont typeface="Arial"/>
                        <a:buNone/>
                      </a:pPr>
                      <a:r>
                        <a:rPr b="1" lang="en-US" sz="1400" u="none" cap="none" strike="noStrike"/>
                        <a:t>Type of Requester</a:t>
                      </a:r>
                      <a:endParaRPr b="1" sz="1400" u="none" cap="none" strike="noStrike"/>
                    </a:p>
                  </a:txBody>
                  <a:tcPr marT="91425" marB="91425" marR="91425" marL="91425"/>
                </a:tc>
                <a:tc>
                  <a:txBody>
                    <a:bodyPr/>
                    <a:lstStyle/>
                    <a:p>
                      <a:pPr indent="0" lvl="0" marL="0" marR="0" rtl="0" algn="ctr">
                        <a:lnSpc>
                          <a:spcPct val="100000"/>
                        </a:lnSpc>
                        <a:spcBef>
                          <a:spcPts val="0"/>
                        </a:spcBef>
                        <a:spcAft>
                          <a:spcPts val="0"/>
                        </a:spcAft>
                        <a:buClr>
                          <a:srgbClr val="000000"/>
                        </a:buClr>
                        <a:buSzPts val="1400"/>
                        <a:buFont typeface="Arial"/>
                        <a:buNone/>
                      </a:pPr>
                      <a:r>
                        <a:rPr b="1" lang="en-US" sz="1400" u="none" cap="none" strike="noStrike"/>
                        <a:t>Search</a:t>
                      </a:r>
                      <a:endParaRPr b="1" sz="1400" u="none" cap="none" strike="noStrike"/>
                    </a:p>
                  </a:txBody>
                  <a:tcPr marT="91425" marB="91425" marR="91425" marL="91425"/>
                </a:tc>
                <a:tc>
                  <a:txBody>
                    <a:bodyPr/>
                    <a:lstStyle/>
                    <a:p>
                      <a:pPr indent="0" lvl="0" marL="0" marR="0" rtl="0" algn="ctr">
                        <a:lnSpc>
                          <a:spcPct val="100000"/>
                        </a:lnSpc>
                        <a:spcBef>
                          <a:spcPts val="0"/>
                        </a:spcBef>
                        <a:spcAft>
                          <a:spcPts val="0"/>
                        </a:spcAft>
                        <a:buClr>
                          <a:srgbClr val="000000"/>
                        </a:buClr>
                        <a:buSzPts val="1400"/>
                        <a:buFont typeface="Arial"/>
                        <a:buNone/>
                      </a:pPr>
                      <a:r>
                        <a:rPr b="1" lang="en-US" sz="1400" u="none" cap="none" strike="noStrike"/>
                        <a:t>Review</a:t>
                      </a:r>
                      <a:endParaRPr b="1" sz="1400" u="none" cap="none" strike="noStrike"/>
                    </a:p>
                  </a:txBody>
                  <a:tcPr marT="91425" marB="91425" marR="91425" marL="91425"/>
                </a:tc>
                <a:tc>
                  <a:txBody>
                    <a:bodyPr/>
                    <a:lstStyle/>
                    <a:p>
                      <a:pPr indent="0" lvl="0" marL="0" marR="0" rtl="0" algn="ctr">
                        <a:lnSpc>
                          <a:spcPct val="100000"/>
                        </a:lnSpc>
                        <a:spcBef>
                          <a:spcPts val="0"/>
                        </a:spcBef>
                        <a:spcAft>
                          <a:spcPts val="0"/>
                        </a:spcAft>
                        <a:buClr>
                          <a:srgbClr val="000000"/>
                        </a:buClr>
                        <a:buSzPts val="1400"/>
                        <a:buFont typeface="Arial"/>
                        <a:buNone/>
                      </a:pPr>
                      <a:r>
                        <a:rPr b="1" lang="en-US" sz="1400" u="none" cap="none" strike="noStrike"/>
                        <a:t>Duplication</a:t>
                      </a:r>
                      <a:endParaRPr b="1" sz="1400" u="none" cap="none" strike="noStrike"/>
                    </a:p>
                  </a:txBody>
                  <a:tcPr marT="91425" marB="91425" marR="91425" marL="91425"/>
                </a:tc>
              </a:tr>
              <a:tr h="381000">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Commercial Use</a:t>
                      </a:r>
                      <a:endParaRPr sz="1400" u="none" cap="none" strike="noStrike"/>
                    </a:p>
                  </a:txBody>
                  <a:tcPr marT="91425" marB="91425" marR="91425" marL="91425"/>
                </a:tc>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solidFill>
                            <a:srgbClr val="FF3300"/>
                          </a:solidFill>
                        </a:rPr>
                        <a:t>Y</a:t>
                      </a:r>
                      <a:endParaRPr sz="1400" u="none" cap="none" strike="noStrike">
                        <a:solidFill>
                          <a:srgbClr val="FF3300"/>
                        </a:solidFill>
                      </a:endParaRPr>
                    </a:p>
                  </a:txBody>
                  <a:tcPr marT="91425" marB="91425" marR="91425" marL="91425"/>
                </a:tc>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Y</a:t>
                      </a:r>
                      <a:endParaRPr sz="1400" u="none" cap="none" strike="noStrike"/>
                    </a:p>
                  </a:txBody>
                  <a:tcPr marT="91425" marB="91425" marR="91425" marL="91425"/>
                </a:tc>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Y</a:t>
                      </a:r>
                      <a:endParaRPr sz="1400" u="none" cap="none" strike="noStrike"/>
                    </a:p>
                  </a:txBody>
                  <a:tcPr marT="91425" marB="91425" marR="91425" marL="91425"/>
                </a:tc>
              </a:tr>
              <a:tr h="381000">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Favored (educational/scientific institutions, news media)</a:t>
                      </a:r>
                      <a:endParaRPr sz="1400" u="none" cap="none" strike="noStrike"/>
                    </a:p>
                  </a:txBody>
                  <a:tcPr marT="91425" marB="91425" marR="91425" marL="91425"/>
                </a:tc>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N</a:t>
                      </a:r>
                      <a:endParaRPr sz="1400" u="none" cap="none" strike="noStrike"/>
                    </a:p>
                  </a:txBody>
                  <a:tcPr marT="91425" marB="91425" marR="91425" marL="91425" anchor="ctr"/>
                </a:tc>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N</a:t>
                      </a:r>
                      <a:endParaRPr sz="1400" u="none" cap="none" strike="noStrike"/>
                    </a:p>
                  </a:txBody>
                  <a:tcPr marT="91425" marB="91425" marR="91425" marL="91425" anchor="ctr"/>
                </a:tc>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solidFill>
                            <a:srgbClr val="FF3300"/>
                          </a:solidFill>
                        </a:rPr>
                        <a:t>*Y</a:t>
                      </a:r>
                      <a:endParaRPr sz="1400" u="none" cap="none" strike="noStrike">
                        <a:solidFill>
                          <a:srgbClr val="FF3300"/>
                        </a:solidFill>
                      </a:endParaRPr>
                    </a:p>
                  </a:txBody>
                  <a:tcPr marT="91425" marB="91425" marR="91425" marL="91425" anchor="ctr"/>
                </a:tc>
              </a:tr>
              <a:tr h="381000">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All Others</a:t>
                      </a:r>
                      <a:endParaRPr sz="1400" u="none" cap="none" strike="noStrike"/>
                    </a:p>
                  </a:txBody>
                  <a:tcPr marT="91425" marB="91425" marR="91425" marL="91425"/>
                </a:tc>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solidFill>
                            <a:srgbClr val="FF3300"/>
                          </a:solidFill>
                        </a:rPr>
                        <a:t>**Y</a:t>
                      </a:r>
                      <a:endParaRPr sz="1400" u="none" cap="none" strike="noStrike">
                        <a:solidFill>
                          <a:srgbClr val="FF3300"/>
                        </a:solidFill>
                      </a:endParaRPr>
                    </a:p>
                  </a:txBody>
                  <a:tcPr marT="91425" marB="91425" marR="91425" marL="91425"/>
                </a:tc>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N</a:t>
                      </a:r>
                      <a:endParaRPr sz="1400" u="none" cap="none" strike="noStrike"/>
                    </a:p>
                  </a:txBody>
                  <a:tcPr marT="91425" marB="91425" marR="91425" marL="91425"/>
                </a:tc>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t>*Y</a:t>
                      </a:r>
                      <a:endParaRPr sz="1400" u="none" cap="none" strike="noStrike"/>
                    </a:p>
                  </a:txBody>
                  <a:tcPr marT="91425" marB="91425" marR="91425" marL="91425"/>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